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71" r:id="rId9"/>
    <p:sldId id="265" r:id="rId10"/>
    <p:sldId id="272" r:id="rId11"/>
    <p:sldId id="276" r:id="rId12"/>
    <p:sldId id="262" r:id="rId13"/>
    <p:sldId id="273" r:id="rId14"/>
    <p:sldId id="264" r:id="rId15"/>
    <p:sldId id="266" r:id="rId16"/>
    <p:sldId id="269" r:id="rId17"/>
    <p:sldId id="268" r:id="rId18"/>
    <p:sldId id="274" r:id="rId19"/>
    <p:sldId id="275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7B5650-A46F-4069-98E1-4C80545AC81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F3536F2A-5240-4550-A442-EB64BFF6196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The aim was to use ML techniques to develop a model that could recognize the type of painting it was injected with.</a:t>
          </a:r>
        </a:p>
      </dgm:t>
    </dgm:pt>
    <dgm:pt modelId="{B5E37EF3-BDA4-41EF-8EFC-3CB781EF3663}" type="parTrans" cxnId="{3C21C103-EDE4-437B-9E8E-3906C0F6661E}">
      <dgm:prSet/>
      <dgm:spPr/>
      <dgm:t>
        <a:bodyPr/>
        <a:lstStyle/>
        <a:p>
          <a:endParaRPr lang="en-US"/>
        </a:p>
      </dgm:t>
    </dgm:pt>
    <dgm:pt modelId="{5AC99038-23A8-4F0D-95AD-EA8D6875A52B}" type="sibTrans" cxnId="{3C21C103-EDE4-437B-9E8E-3906C0F6661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9A16CA3-D95A-43B7-803C-72729C89E55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Specifically, the types my model should’ve been able to differentiate were 6.</a:t>
          </a:r>
        </a:p>
      </dgm:t>
    </dgm:pt>
    <dgm:pt modelId="{5B5A9594-0179-497B-8830-086F6CA83F37}" type="parTrans" cxnId="{5F3E9E53-8257-410E-BED0-D311CAB63567}">
      <dgm:prSet/>
      <dgm:spPr/>
      <dgm:t>
        <a:bodyPr/>
        <a:lstStyle/>
        <a:p>
          <a:endParaRPr lang="en-US"/>
        </a:p>
      </dgm:t>
    </dgm:pt>
    <dgm:pt modelId="{622E4619-6729-4E37-BE85-32206291F979}" type="sibTrans" cxnId="{5F3E9E53-8257-410E-BED0-D311CAB63567}">
      <dgm:prSet/>
      <dgm:spPr/>
      <dgm:t>
        <a:bodyPr/>
        <a:lstStyle/>
        <a:p>
          <a:endParaRPr lang="en-US"/>
        </a:p>
      </dgm:t>
    </dgm:pt>
    <dgm:pt modelId="{1EB3B6A4-217E-42F5-8B5F-7B5D268BC9DD}" type="pres">
      <dgm:prSet presAssocID="{2F7B5650-A46F-4069-98E1-4C80545AC813}" presName="root" presStyleCnt="0">
        <dgm:presLayoutVars>
          <dgm:dir/>
          <dgm:resizeHandles val="exact"/>
        </dgm:presLayoutVars>
      </dgm:prSet>
      <dgm:spPr/>
    </dgm:pt>
    <dgm:pt modelId="{D1381EC9-FD3C-4524-A1FA-2E35FEB76B39}" type="pres">
      <dgm:prSet presAssocID="{2F7B5650-A46F-4069-98E1-4C80545AC813}" presName="container" presStyleCnt="0">
        <dgm:presLayoutVars>
          <dgm:dir/>
          <dgm:resizeHandles val="exact"/>
        </dgm:presLayoutVars>
      </dgm:prSet>
      <dgm:spPr/>
    </dgm:pt>
    <dgm:pt modelId="{DB5E44F6-5A47-4CC9-8DA4-61BAFEE88613}" type="pres">
      <dgm:prSet presAssocID="{F3536F2A-5240-4550-A442-EB64BFF61966}" presName="compNode" presStyleCnt="0"/>
      <dgm:spPr/>
    </dgm:pt>
    <dgm:pt modelId="{41FA6197-FEC9-4848-9EAF-C36152CBC40E}" type="pres">
      <dgm:prSet presAssocID="{F3536F2A-5240-4550-A442-EB64BFF61966}" presName="iconBgRect" presStyleLbl="bgShp" presStyleIdx="0" presStyleCnt="2"/>
      <dgm:spPr/>
    </dgm:pt>
    <dgm:pt modelId="{E7BD5321-2936-4DF9-81E7-EED3695ECC3A}" type="pres">
      <dgm:prSet presAssocID="{F3536F2A-5240-4550-A442-EB64BFF6196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EFBE03ED-7DA4-4A4E-84B2-792104F6DD8B}" type="pres">
      <dgm:prSet presAssocID="{F3536F2A-5240-4550-A442-EB64BFF61966}" presName="spaceRect" presStyleCnt="0"/>
      <dgm:spPr/>
    </dgm:pt>
    <dgm:pt modelId="{C2D1A74D-DC42-4BB2-880F-2760A757F160}" type="pres">
      <dgm:prSet presAssocID="{F3536F2A-5240-4550-A442-EB64BFF61966}" presName="textRect" presStyleLbl="revTx" presStyleIdx="0" presStyleCnt="2">
        <dgm:presLayoutVars>
          <dgm:chMax val="1"/>
          <dgm:chPref val="1"/>
        </dgm:presLayoutVars>
      </dgm:prSet>
      <dgm:spPr/>
    </dgm:pt>
    <dgm:pt modelId="{5F68D1DD-146C-4EB3-85B1-7D56B1266562}" type="pres">
      <dgm:prSet presAssocID="{5AC99038-23A8-4F0D-95AD-EA8D6875A52B}" presName="sibTrans" presStyleLbl="sibTrans2D1" presStyleIdx="0" presStyleCnt="0"/>
      <dgm:spPr/>
    </dgm:pt>
    <dgm:pt modelId="{8AF6467A-39D6-4F2A-8E5E-F8CDB7A9B7BE}" type="pres">
      <dgm:prSet presAssocID="{39A16CA3-D95A-43B7-803C-72729C89E552}" presName="compNode" presStyleCnt="0"/>
      <dgm:spPr/>
    </dgm:pt>
    <dgm:pt modelId="{E85BCDBB-BB6F-49B5-92CA-0DDC24AE48A8}" type="pres">
      <dgm:prSet presAssocID="{39A16CA3-D95A-43B7-803C-72729C89E552}" presName="iconBgRect" presStyleLbl="bgShp" presStyleIdx="1" presStyleCnt="2"/>
      <dgm:spPr/>
    </dgm:pt>
    <dgm:pt modelId="{C0307FED-FF10-42FC-B9A5-032FFFDC999F}" type="pres">
      <dgm:prSet presAssocID="{39A16CA3-D95A-43B7-803C-72729C89E55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27877397-1F89-463F-96F6-EDA1D10D896C}" type="pres">
      <dgm:prSet presAssocID="{39A16CA3-D95A-43B7-803C-72729C89E552}" presName="spaceRect" presStyleCnt="0"/>
      <dgm:spPr/>
    </dgm:pt>
    <dgm:pt modelId="{B7F4081A-8BBC-424D-9468-8BAA9EC8B720}" type="pres">
      <dgm:prSet presAssocID="{39A16CA3-D95A-43B7-803C-72729C89E55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C21C103-EDE4-437B-9E8E-3906C0F6661E}" srcId="{2F7B5650-A46F-4069-98E1-4C80545AC813}" destId="{F3536F2A-5240-4550-A442-EB64BFF61966}" srcOrd="0" destOrd="0" parTransId="{B5E37EF3-BDA4-41EF-8EFC-3CB781EF3663}" sibTransId="{5AC99038-23A8-4F0D-95AD-EA8D6875A52B}"/>
    <dgm:cxn modelId="{93F06B13-4794-4D72-A5DF-91CCC2A602D0}" type="presOf" srcId="{2F7B5650-A46F-4069-98E1-4C80545AC813}" destId="{1EB3B6A4-217E-42F5-8B5F-7B5D268BC9DD}" srcOrd="0" destOrd="0" presId="urn:microsoft.com/office/officeart/2018/2/layout/IconCircleList"/>
    <dgm:cxn modelId="{3AB8B72C-1C25-49DF-8262-A15BD20DF00C}" type="presOf" srcId="{39A16CA3-D95A-43B7-803C-72729C89E552}" destId="{B7F4081A-8BBC-424D-9468-8BAA9EC8B720}" srcOrd="0" destOrd="0" presId="urn:microsoft.com/office/officeart/2018/2/layout/IconCircleList"/>
    <dgm:cxn modelId="{5F3E9E53-8257-410E-BED0-D311CAB63567}" srcId="{2F7B5650-A46F-4069-98E1-4C80545AC813}" destId="{39A16CA3-D95A-43B7-803C-72729C89E552}" srcOrd="1" destOrd="0" parTransId="{5B5A9594-0179-497B-8830-086F6CA83F37}" sibTransId="{622E4619-6729-4E37-BE85-32206291F979}"/>
    <dgm:cxn modelId="{1A6A027A-25EA-4F0A-A0C4-6570A9C79660}" type="presOf" srcId="{5AC99038-23A8-4F0D-95AD-EA8D6875A52B}" destId="{5F68D1DD-146C-4EB3-85B1-7D56B1266562}" srcOrd="0" destOrd="0" presId="urn:microsoft.com/office/officeart/2018/2/layout/IconCircleList"/>
    <dgm:cxn modelId="{BF1587A1-67AB-4010-89C6-47F91B169FFD}" type="presOf" srcId="{F3536F2A-5240-4550-A442-EB64BFF61966}" destId="{C2D1A74D-DC42-4BB2-880F-2760A757F160}" srcOrd="0" destOrd="0" presId="urn:microsoft.com/office/officeart/2018/2/layout/IconCircleList"/>
    <dgm:cxn modelId="{27EF6794-6B6F-45E4-9D73-3E993EB8BD05}" type="presParOf" srcId="{1EB3B6A4-217E-42F5-8B5F-7B5D268BC9DD}" destId="{D1381EC9-FD3C-4524-A1FA-2E35FEB76B39}" srcOrd="0" destOrd="0" presId="urn:microsoft.com/office/officeart/2018/2/layout/IconCircleList"/>
    <dgm:cxn modelId="{D557E287-25D5-4733-8A7E-D322C56B0C9B}" type="presParOf" srcId="{D1381EC9-FD3C-4524-A1FA-2E35FEB76B39}" destId="{DB5E44F6-5A47-4CC9-8DA4-61BAFEE88613}" srcOrd="0" destOrd="0" presId="urn:microsoft.com/office/officeart/2018/2/layout/IconCircleList"/>
    <dgm:cxn modelId="{6A6EC97B-ACC6-4A93-B924-19235BAC1928}" type="presParOf" srcId="{DB5E44F6-5A47-4CC9-8DA4-61BAFEE88613}" destId="{41FA6197-FEC9-4848-9EAF-C36152CBC40E}" srcOrd="0" destOrd="0" presId="urn:microsoft.com/office/officeart/2018/2/layout/IconCircleList"/>
    <dgm:cxn modelId="{398E2747-694D-42B3-87AA-5ABB2657C1BB}" type="presParOf" srcId="{DB5E44F6-5A47-4CC9-8DA4-61BAFEE88613}" destId="{E7BD5321-2936-4DF9-81E7-EED3695ECC3A}" srcOrd="1" destOrd="0" presId="urn:microsoft.com/office/officeart/2018/2/layout/IconCircleList"/>
    <dgm:cxn modelId="{A3CE92F8-2681-45E9-B103-72862852252C}" type="presParOf" srcId="{DB5E44F6-5A47-4CC9-8DA4-61BAFEE88613}" destId="{EFBE03ED-7DA4-4A4E-84B2-792104F6DD8B}" srcOrd="2" destOrd="0" presId="urn:microsoft.com/office/officeart/2018/2/layout/IconCircleList"/>
    <dgm:cxn modelId="{38B8FBC7-736D-42C4-B153-A95559BE832A}" type="presParOf" srcId="{DB5E44F6-5A47-4CC9-8DA4-61BAFEE88613}" destId="{C2D1A74D-DC42-4BB2-880F-2760A757F160}" srcOrd="3" destOrd="0" presId="urn:microsoft.com/office/officeart/2018/2/layout/IconCircleList"/>
    <dgm:cxn modelId="{675B233D-7D13-4BC0-B387-75567C5E7126}" type="presParOf" srcId="{D1381EC9-FD3C-4524-A1FA-2E35FEB76B39}" destId="{5F68D1DD-146C-4EB3-85B1-7D56B1266562}" srcOrd="1" destOrd="0" presId="urn:microsoft.com/office/officeart/2018/2/layout/IconCircleList"/>
    <dgm:cxn modelId="{8E1F16A8-4768-4EDC-B762-39A84BB1FE6E}" type="presParOf" srcId="{D1381EC9-FD3C-4524-A1FA-2E35FEB76B39}" destId="{8AF6467A-39D6-4F2A-8E5E-F8CDB7A9B7BE}" srcOrd="2" destOrd="0" presId="urn:microsoft.com/office/officeart/2018/2/layout/IconCircleList"/>
    <dgm:cxn modelId="{C96A4861-87D4-4E03-9D24-717DED9A43EB}" type="presParOf" srcId="{8AF6467A-39D6-4F2A-8E5E-F8CDB7A9B7BE}" destId="{E85BCDBB-BB6F-49B5-92CA-0DDC24AE48A8}" srcOrd="0" destOrd="0" presId="urn:microsoft.com/office/officeart/2018/2/layout/IconCircleList"/>
    <dgm:cxn modelId="{AA99E73C-6B16-4763-907E-FA10CC3DEC51}" type="presParOf" srcId="{8AF6467A-39D6-4F2A-8E5E-F8CDB7A9B7BE}" destId="{C0307FED-FF10-42FC-B9A5-032FFFDC999F}" srcOrd="1" destOrd="0" presId="urn:microsoft.com/office/officeart/2018/2/layout/IconCircleList"/>
    <dgm:cxn modelId="{ACB278FB-5EC5-415C-BE70-3E9E14672098}" type="presParOf" srcId="{8AF6467A-39D6-4F2A-8E5E-F8CDB7A9B7BE}" destId="{27877397-1F89-463F-96F6-EDA1D10D896C}" srcOrd="2" destOrd="0" presId="urn:microsoft.com/office/officeart/2018/2/layout/IconCircleList"/>
    <dgm:cxn modelId="{00AECBBA-D188-4436-A62F-98CD2BA926AE}" type="presParOf" srcId="{8AF6467A-39D6-4F2A-8E5E-F8CDB7A9B7BE}" destId="{B7F4081A-8BBC-424D-9468-8BAA9EC8B72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5B901C-54F1-4FDE-81B7-32C898580E17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067388A-2D41-41A3-B53E-E71CED3E427A}">
      <dgm:prSet phldrT="[Text]"/>
      <dgm:spPr/>
      <dgm:t>
        <a:bodyPr/>
        <a:lstStyle/>
        <a:p>
          <a:r>
            <a:rPr lang="en-US" dirty="0"/>
            <a:t>Convolution Layer 1 (64 filters)</a:t>
          </a:r>
          <a:endParaRPr lang="it-IT" dirty="0"/>
        </a:p>
      </dgm:t>
    </dgm:pt>
    <dgm:pt modelId="{C3412581-671F-47A7-9B43-0F92E5FB396B}" type="parTrans" cxnId="{7F789EA9-37DB-49CE-BD93-C420D793BF20}">
      <dgm:prSet/>
      <dgm:spPr/>
      <dgm:t>
        <a:bodyPr/>
        <a:lstStyle/>
        <a:p>
          <a:endParaRPr lang="it-IT"/>
        </a:p>
      </dgm:t>
    </dgm:pt>
    <dgm:pt modelId="{0DD65872-70FE-4E85-8CA0-6AB005D28307}" type="sibTrans" cxnId="{7F789EA9-37DB-49CE-BD93-C420D793BF20}">
      <dgm:prSet/>
      <dgm:spPr/>
      <dgm:t>
        <a:bodyPr/>
        <a:lstStyle/>
        <a:p>
          <a:endParaRPr lang="it-IT"/>
        </a:p>
      </dgm:t>
    </dgm:pt>
    <dgm:pt modelId="{8F5D3C70-6873-4F32-B146-548A3B837ACA}">
      <dgm:prSet phldrT="[Text]"/>
      <dgm:spPr/>
      <dgm:t>
        <a:bodyPr/>
        <a:lstStyle/>
        <a:p>
          <a:r>
            <a:rPr lang="en-US" dirty="0" err="1"/>
            <a:t>ReLu</a:t>
          </a:r>
          <a:endParaRPr lang="it-IT" dirty="0"/>
        </a:p>
      </dgm:t>
    </dgm:pt>
    <dgm:pt modelId="{7D90C9AC-E848-446D-B35C-5C884B7AAFD7}" type="parTrans" cxnId="{40AF8F11-F09B-4082-BB87-7BF4DD10C537}">
      <dgm:prSet/>
      <dgm:spPr/>
      <dgm:t>
        <a:bodyPr/>
        <a:lstStyle/>
        <a:p>
          <a:endParaRPr lang="it-IT"/>
        </a:p>
      </dgm:t>
    </dgm:pt>
    <dgm:pt modelId="{DA861670-CBFF-4DE7-8AC7-2802CD0CAC59}" type="sibTrans" cxnId="{40AF8F11-F09B-4082-BB87-7BF4DD10C537}">
      <dgm:prSet/>
      <dgm:spPr/>
      <dgm:t>
        <a:bodyPr/>
        <a:lstStyle/>
        <a:p>
          <a:endParaRPr lang="it-IT"/>
        </a:p>
      </dgm:t>
    </dgm:pt>
    <dgm:pt modelId="{03B634A3-0438-4D88-873E-39F27BD63EB3}">
      <dgm:prSet phldrT="[Text]"/>
      <dgm:spPr/>
      <dgm:t>
        <a:bodyPr/>
        <a:lstStyle/>
        <a:p>
          <a:r>
            <a:rPr lang="en-US" dirty="0"/>
            <a:t>Max Pooling</a:t>
          </a:r>
          <a:endParaRPr lang="it-IT" dirty="0"/>
        </a:p>
      </dgm:t>
    </dgm:pt>
    <dgm:pt modelId="{F02F7EA4-8FD8-43BB-B527-B7D032DA4B14}" type="parTrans" cxnId="{B571B584-4C15-4845-B8FB-7F0C821D697A}">
      <dgm:prSet/>
      <dgm:spPr/>
      <dgm:t>
        <a:bodyPr/>
        <a:lstStyle/>
        <a:p>
          <a:endParaRPr lang="it-IT"/>
        </a:p>
      </dgm:t>
    </dgm:pt>
    <dgm:pt modelId="{323AA73F-538D-4C29-93F4-83BFF154F91E}" type="sibTrans" cxnId="{B571B584-4C15-4845-B8FB-7F0C821D697A}">
      <dgm:prSet/>
      <dgm:spPr/>
      <dgm:t>
        <a:bodyPr/>
        <a:lstStyle/>
        <a:p>
          <a:endParaRPr lang="it-IT"/>
        </a:p>
      </dgm:t>
    </dgm:pt>
    <dgm:pt modelId="{7F413136-AD7A-40AF-875C-3EF604D25669}">
      <dgm:prSet phldrT="[Text]"/>
      <dgm:spPr/>
      <dgm:t>
        <a:bodyPr/>
        <a:lstStyle/>
        <a:p>
          <a:r>
            <a:rPr lang="en-US" dirty="0"/>
            <a:t>Convolution Layer 2 (128 filters</a:t>
          </a:r>
          <a:endParaRPr lang="it-IT" dirty="0"/>
        </a:p>
      </dgm:t>
    </dgm:pt>
    <dgm:pt modelId="{9A2C6D98-705C-4940-8334-0F69D02B722E}" type="parTrans" cxnId="{45EAB334-0729-4CFA-B078-51B7BBCB2BEF}">
      <dgm:prSet/>
      <dgm:spPr/>
      <dgm:t>
        <a:bodyPr/>
        <a:lstStyle/>
        <a:p>
          <a:endParaRPr lang="it-IT"/>
        </a:p>
      </dgm:t>
    </dgm:pt>
    <dgm:pt modelId="{F10CFEA5-E2E2-4A8A-850D-A3D42F09DEEE}" type="sibTrans" cxnId="{45EAB334-0729-4CFA-B078-51B7BBCB2BEF}">
      <dgm:prSet/>
      <dgm:spPr/>
      <dgm:t>
        <a:bodyPr/>
        <a:lstStyle/>
        <a:p>
          <a:endParaRPr lang="it-IT"/>
        </a:p>
      </dgm:t>
    </dgm:pt>
    <dgm:pt modelId="{D5DCA952-B3EA-4C08-BDB9-03FB4D2C17C5}">
      <dgm:prSet phldrT="[Text]"/>
      <dgm:spPr/>
      <dgm:t>
        <a:bodyPr/>
        <a:lstStyle/>
        <a:p>
          <a:r>
            <a:rPr lang="en-US" dirty="0" err="1"/>
            <a:t>ReLu</a:t>
          </a:r>
          <a:endParaRPr lang="it-IT" dirty="0"/>
        </a:p>
      </dgm:t>
    </dgm:pt>
    <dgm:pt modelId="{11546786-6A77-46F8-A9DF-9C67FC0B52E0}" type="parTrans" cxnId="{86EA04D0-33C4-4113-814E-E8B24D4890AC}">
      <dgm:prSet/>
      <dgm:spPr/>
      <dgm:t>
        <a:bodyPr/>
        <a:lstStyle/>
        <a:p>
          <a:endParaRPr lang="it-IT"/>
        </a:p>
      </dgm:t>
    </dgm:pt>
    <dgm:pt modelId="{97C61B05-72F8-4FC9-BC81-DE8020B3BBC4}" type="sibTrans" cxnId="{86EA04D0-33C4-4113-814E-E8B24D4890AC}">
      <dgm:prSet/>
      <dgm:spPr/>
      <dgm:t>
        <a:bodyPr/>
        <a:lstStyle/>
        <a:p>
          <a:endParaRPr lang="it-IT"/>
        </a:p>
      </dgm:t>
    </dgm:pt>
    <dgm:pt modelId="{AB743231-4D16-423C-8CAD-26A072534170}">
      <dgm:prSet phldrT="[Text]"/>
      <dgm:spPr/>
      <dgm:t>
        <a:bodyPr/>
        <a:lstStyle/>
        <a:p>
          <a:r>
            <a:rPr lang="en-US" dirty="0"/>
            <a:t>Max Pooling</a:t>
          </a:r>
          <a:endParaRPr lang="it-IT" dirty="0"/>
        </a:p>
      </dgm:t>
    </dgm:pt>
    <dgm:pt modelId="{97860B94-F180-4965-A585-AD0A11772674}" type="parTrans" cxnId="{C462061C-305D-407E-B2DA-8AD8F4C3057B}">
      <dgm:prSet/>
      <dgm:spPr/>
      <dgm:t>
        <a:bodyPr/>
        <a:lstStyle/>
        <a:p>
          <a:endParaRPr lang="it-IT"/>
        </a:p>
      </dgm:t>
    </dgm:pt>
    <dgm:pt modelId="{D8A81D4D-35C1-4D0D-BDA1-5D2BB4BBD783}" type="sibTrans" cxnId="{C462061C-305D-407E-B2DA-8AD8F4C3057B}">
      <dgm:prSet/>
      <dgm:spPr/>
      <dgm:t>
        <a:bodyPr/>
        <a:lstStyle/>
        <a:p>
          <a:endParaRPr lang="it-IT"/>
        </a:p>
      </dgm:t>
    </dgm:pt>
    <dgm:pt modelId="{799B0346-621B-48F1-B650-D02A84853EC8}">
      <dgm:prSet phldrT="[Text]"/>
      <dgm:spPr/>
      <dgm:t>
        <a:bodyPr/>
        <a:lstStyle/>
        <a:p>
          <a:r>
            <a:rPr lang="en-US" dirty="0"/>
            <a:t>Batch Normalization</a:t>
          </a:r>
          <a:endParaRPr lang="it-IT" dirty="0"/>
        </a:p>
      </dgm:t>
    </dgm:pt>
    <dgm:pt modelId="{11E79147-B65C-490E-94E3-343108817984}" type="parTrans" cxnId="{8CA81AF4-CC25-49E0-B40F-59A7321FF09A}">
      <dgm:prSet/>
      <dgm:spPr/>
      <dgm:t>
        <a:bodyPr/>
        <a:lstStyle/>
        <a:p>
          <a:endParaRPr lang="it-IT"/>
        </a:p>
      </dgm:t>
    </dgm:pt>
    <dgm:pt modelId="{9FC6EA79-D728-4914-839F-7D5416283881}" type="sibTrans" cxnId="{8CA81AF4-CC25-49E0-B40F-59A7321FF09A}">
      <dgm:prSet/>
      <dgm:spPr/>
      <dgm:t>
        <a:bodyPr/>
        <a:lstStyle/>
        <a:p>
          <a:endParaRPr lang="it-IT"/>
        </a:p>
      </dgm:t>
    </dgm:pt>
    <dgm:pt modelId="{390AFD2F-6756-4B32-9CE7-C34EBCB28234}">
      <dgm:prSet phldrT="[Text]"/>
      <dgm:spPr/>
      <dgm:t>
        <a:bodyPr/>
        <a:lstStyle/>
        <a:p>
          <a:r>
            <a:rPr lang="en-US" dirty="0"/>
            <a:t>Batch Normalization</a:t>
          </a:r>
          <a:endParaRPr lang="it-IT" dirty="0"/>
        </a:p>
      </dgm:t>
    </dgm:pt>
    <dgm:pt modelId="{360677EE-B9B0-432F-9833-67F40D4D0E63}" type="parTrans" cxnId="{8EB89332-ADF5-459F-A6A5-A99030A4B6A3}">
      <dgm:prSet/>
      <dgm:spPr/>
      <dgm:t>
        <a:bodyPr/>
        <a:lstStyle/>
        <a:p>
          <a:endParaRPr lang="it-IT"/>
        </a:p>
      </dgm:t>
    </dgm:pt>
    <dgm:pt modelId="{DE047507-3BA6-4345-89D3-E6E287796CBD}" type="sibTrans" cxnId="{8EB89332-ADF5-459F-A6A5-A99030A4B6A3}">
      <dgm:prSet/>
      <dgm:spPr/>
      <dgm:t>
        <a:bodyPr/>
        <a:lstStyle/>
        <a:p>
          <a:endParaRPr lang="it-IT"/>
        </a:p>
      </dgm:t>
    </dgm:pt>
    <dgm:pt modelId="{D6443180-81D9-4E5B-A4A6-19E72C51110A}">
      <dgm:prSet phldrT="[Text]"/>
      <dgm:spPr/>
      <dgm:t>
        <a:bodyPr/>
        <a:lstStyle/>
        <a:p>
          <a:r>
            <a:rPr lang="en-US" dirty="0"/>
            <a:t>Convolution Layer 3 (256 filter</a:t>
          </a:r>
          <a:endParaRPr lang="it-IT" dirty="0"/>
        </a:p>
      </dgm:t>
    </dgm:pt>
    <dgm:pt modelId="{C291A422-BAF0-460E-93A6-005F92F58A3F}" type="parTrans" cxnId="{9A165501-3257-4409-B10A-4AB554443BDB}">
      <dgm:prSet/>
      <dgm:spPr/>
      <dgm:t>
        <a:bodyPr/>
        <a:lstStyle/>
        <a:p>
          <a:endParaRPr lang="it-IT"/>
        </a:p>
      </dgm:t>
    </dgm:pt>
    <dgm:pt modelId="{68A7A013-CCB9-4739-8DEC-7ECDC55D5FBA}" type="sibTrans" cxnId="{9A165501-3257-4409-B10A-4AB554443BDB}">
      <dgm:prSet/>
      <dgm:spPr/>
      <dgm:t>
        <a:bodyPr/>
        <a:lstStyle/>
        <a:p>
          <a:endParaRPr lang="it-IT"/>
        </a:p>
      </dgm:t>
    </dgm:pt>
    <dgm:pt modelId="{C1EA55C5-14A0-41E4-8F0E-04920E714958}">
      <dgm:prSet phldrT="[Text]"/>
      <dgm:spPr/>
      <dgm:t>
        <a:bodyPr/>
        <a:lstStyle/>
        <a:p>
          <a:r>
            <a:rPr lang="en-US" dirty="0"/>
            <a:t>Convolution Layer 4 (512 filters)</a:t>
          </a:r>
          <a:endParaRPr lang="it-IT" dirty="0"/>
        </a:p>
      </dgm:t>
    </dgm:pt>
    <dgm:pt modelId="{1BEA8651-EFA1-45BF-B162-1C9957471631}" type="parTrans" cxnId="{3F03C5BC-8DF5-427A-91B0-28288CA4C0DE}">
      <dgm:prSet/>
      <dgm:spPr/>
      <dgm:t>
        <a:bodyPr/>
        <a:lstStyle/>
        <a:p>
          <a:endParaRPr lang="it-IT"/>
        </a:p>
      </dgm:t>
    </dgm:pt>
    <dgm:pt modelId="{62086FCB-01B5-4D53-AD4C-E923B802C305}" type="sibTrans" cxnId="{3F03C5BC-8DF5-427A-91B0-28288CA4C0DE}">
      <dgm:prSet/>
      <dgm:spPr/>
      <dgm:t>
        <a:bodyPr/>
        <a:lstStyle/>
        <a:p>
          <a:endParaRPr lang="it-IT"/>
        </a:p>
      </dgm:t>
    </dgm:pt>
    <dgm:pt modelId="{0A09BDD7-8655-4DCD-9AD8-6DE9A03E5516}">
      <dgm:prSet phldrT="[Text]"/>
      <dgm:spPr/>
      <dgm:t>
        <a:bodyPr/>
        <a:lstStyle/>
        <a:p>
          <a:r>
            <a:rPr lang="en-US" dirty="0" err="1"/>
            <a:t>ReLu</a:t>
          </a:r>
          <a:endParaRPr lang="it-IT" dirty="0"/>
        </a:p>
      </dgm:t>
    </dgm:pt>
    <dgm:pt modelId="{88C0666B-7B88-4AD8-9477-6CC385A6BED1}" type="parTrans" cxnId="{620E4B32-7D89-4B68-A214-30255B8E01C6}">
      <dgm:prSet/>
      <dgm:spPr/>
      <dgm:t>
        <a:bodyPr/>
        <a:lstStyle/>
        <a:p>
          <a:endParaRPr lang="it-IT"/>
        </a:p>
      </dgm:t>
    </dgm:pt>
    <dgm:pt modelId="{F36AA9D0-F14A-4215-A391-8393DB86CF31}" type="sibTrans" cxnId="{620E4B32-7D89-4B68-A214-30255B8E01C6}">
      <dgm:prSet/>
      <dgm:spPr/>
      <dgm:t>
        <a:bodyPr/>
        <a:lstStyle/>
        <a:p>
          <a:endParaRPr lang="it-IT"/>
        </a:p>
      </dgm:t>
    </dgm:pt>
    <dgm:pt modelId="{25F86432-CB5C-43C8-A509-034C7BE587CE}">
      <dgm:prSet phldrT="[Text]"/>
      <dgm:spPr/>
      <dgm:t>
        <a:bodyPr/>
        <a:lstStyle/>
        <a:p>
          <a:r>
            <a:rPr lang="en-US" dirty="0"/>
            <a:t>Batch Normalization</a:t>
          </a:r>
          <a:endParaRPr lang="it-IT" dirty="0"/>
        </a:p>
      </dgm:t>
    </dgm:pt>
    <dgm:pt modelId="{ECA7FF26-7339-444A-9126-0214BA2B8EDC}" type="parTrans" cxnId="{5D793AA7-25A5-4FB0-8552-B92B385533C1}">
      <dgm:prSet/>
      <dgm:spPr/>
      <dgm:t>
        <a:bodyPr/>
        <a:lstStyle/>
        <a:p>
          <a:endParaRPr lang="it-IT"/>
        </a:p>
      </dgm:t>
    </dgm:pt>
    <dgm:pt modelId="{A67C2559-049C-45AB-AEAF-49074AED12B6}" type="sibTrans" cxnId="{5D793AA7-25A5-4FB0-8552-B92B385533C1}">
      <dgm:prSet/>
      <dgm:spPr/>
      <dgm:t>
        <a:bodyPr/>
        <a:lstStyle/>
        <a:p>
          <a:endParaRPr lang="it-IT"/>
        </a:p>
      </dgm:t>
    </dgm:pt>
    <dgm:pt modelId="{A71AF665-5FAC-4FEA-A2CC-9152C4A30DA9}">
      <dgm:prSet phldrT="[Text]"/>
      <dgm:spPr/>
      <dgm:t>
        <a:bodyPr/>
        <a:lstStyle/>
        <a:p>
          <a:r>
            <a:rPr lang="en-US" dirty="0"/>
            <a:t>Max Pooling</a:t>
          </a:r>
          <a:endParaRPr lang="it-IT" dirty="0"/>
        </a:p>
      </dgm:t>
    </dgm:pt>
    <dgm:pt modelId="{374A4F40-DBCD-4D0F-A283-586776EFE0E4}" type="parTrans" cxnId="{E0DBA5BB-77B5-4C1D-B61A-55C84B388742}">
      <dgm:prSet/>
      <dgm:spPr/>
      <dgm:t>
        <a:bodyPr/>
        <a:lstStyle/>
        <a:p>
          <a:endParaRPr lang="it-IT"/>
        </a:p>
      </dgm:t>
    </dgm:pt>
    <dgm:pt modelId="{6A1156FA-8AE1-4033-8CDF-532F9851F59E}" type="sibTrans" cxnId="{E0DBA5BB-77B5-4C1D-B61A-55C84B388742}">
      <dgm:prSet/>
      <dgm:spPr/>
      <dgm:t>
        <a:bodyPr/>
        <a:lstStyle/>
        <a:p>
          <a:endParaRPr lang="it-IT"/>
        </a:p>
      </dgm:t>
    </dgm:pt>
    <dgm:pt modelId="{5CAB0CB0-B352-4735-B783-998F771837CC}">
      <dgm:prSet phldrT="[Text]"/>
      <dgm:spPr/>
      <dgm:t>
        <a:bodyPr/>
        <a:lstStyle/>
        <a:p>
          <a:r>
            <a:rPr lang="en-US"/>
            <a:t>ReLu</a:t>
          </a:r>
          <a:endParaRPr lang="it-IT" dirty="0"/>
        </a:p>
      </dgm:t>
    </dgm:pt>
    <dgm:pt modelId="{C9B232DB-F2F5-4A92-8F96-D7A54E5091EF}" type="parTrans" cxnId="{12165C67-6C3A-4999-B669-C72296251758}">
      <dgm:prSet/>
      <dgm:spPr/>
      <dgm:t>
        <a:bodyPr/>
        <a:lstStyle/>
        <a:p>
          <a:endParaRPr lang="it-IT"/>
        </a:p>
      </dgm:t>
    </dgm:pt>
    <dgm:pt modelId="{221858EB-C718-41CC-91D8-2B4C4B5C85E4}" type="sibTrans" cxnId="{12165C67-6C3A-4999-B669-C72296251758}">
      <dgm:prSet/>
      <dgm:spPr/>
      <dgm:t>
        <a:bodyPr/>
        <a:lstStyle/>
        <a:p>
          <a:endParaRPr lang="it-IT"/>
        </a:p>
      </dgm:t>
    </dgm:pt>
    <dgm:pt modelId="{1B149116-58C8-478D-859B-BE4E473EE649}">
      <dgm:prSet phldrT="[Text]"/>
      <dgm:spPr/>
      <dgm:t>
        <a:bodyPr/>
        <a:lstStyle/>
        <a:p>
          <a:r>
            <a:rPr lang="en-US" dirty="0"/>
            <a:t>Batch Normalization</a:t>
          </a:r>
          <a:endParaRPr lang="it-IT" dirty="0"/>
        </a:p>
      </dgm:t>
    </dgm:pt>
    <dgm:pt modelId="{4FCF3A12-C23E-4AA7-A984-8E9D02BD6AA9}" type="parTrans" cxnId="{851A3E49-0A6C-46C1-A583-20A6639ACB4F}">
      <dgm:prSet/>
      <dgm:spPr/>
      <dgm:t>
        <a:bodyPr/>
        <a:lstStyle/>
        <a:p>
          <a:endParaRPr lang="it-IT"/>
        </a:p>
      </dgm:t>
    </dgm:pt>
    <dgm:pt modelId="{F618996F-BFE2-4DD5-A0BB-6331C46348FE}" type="sibTrans" cxnId="{851A3E49-0A6C-46C1-A583-20A6639ACB4F}">
      <dgm:prSet/>
      <dgm:spPr/>
      <dgm:t>
        <a:bodyPr/>
        <a:lstStyle/>
        <a:p>
          <a:endParaRPr lang="it-IT"/>
        </a:p>
      </dgm:t>
    </dgm:pt>
    <dgm:pt modelId="{CE0DAE76-F0A7-4356-8846-BB18CFCF2CE2}">
      <dgm:prSet phldrT="[Text]"/>
      <dgm:spPr/>
      <dgm:t>
        <a:bodyPr/>
        <a:lstStyle/>
        <a:p>
          <a:r>
            <a:rPr lang="en-US" dirty="0"/>
            <a:t>Max Pooling</a:t>
          </a:r>
          <a:endParaRPr lang="it-IT" dirty="0"/>
        </a:p>
      </dgm:t>
    </dgm:pt>
    <dgm:pt modelId="{CD440F0B-740E-42F0-8FA9-9E7267089770}" type="parTrans" cxnId="{F0809C48-7E79-4902-B2DD-8FCB331320C4}">
      <dgm:prSet/>
      <dgm:spPr/>
      <dgm:t>
        <a:bodyPr/>
        <a:lstStyle/>
        <a:p>
          <a:endParaRPr lang="it-IT"/>
        </a:p>
      </dgm:t>
    </dgm:pt>
    <dgm:pt modelId="{02A27F4D-18AC-479C-9DB0-684D442B26CF}" type="sibTrans" cxnId="{F0809C48-7E79-4902-B2DD-8FCB331320C4}">
      <dgm:prSet/>
      <dgm:spPr/>
      <dgm:t>
        <a:bodyPr/>
        <a:lstStyle/>
        <a:p>
          <a:endParaRPr lang="it-IT"/>
        </a:p>
      </dgm:t>
    </dgm:pt>
    <dgm:pt modelId="{9252FB35-0F3E-47AD-A8B7-9D35DD65B5A9}">
      <dgm:prSet phldrT="[Text]"/>
      <dgm:spPr/>
      <dgm:t>
        <a:bodyPr/>
        <a:lstStyle/>
        <a:p>
          <a:r>
            <a:rPr lang="en-US" dirty="0"/>
            <a:t>Dense Layer (512 neurons)</a:t>
          </a:r>
          <a:endParaRPr lang="it-IT" dirty="0"/>
        </a:p>
      </dgm:t>
    </dgm:pt>
    <dgm:pt modelId="{D3E8967B-8439-4E34-A793-F099D4F75AAF}" type="parTrans" cxnId="{F61E92AD-2EF5-469B-9483-AB016B565D8D}">
      <dgm:prSet/>
      <dgm:spPr/>
      <dgm:t>
        <a:bodyPr/>
        <a:lstStyle/>
        <a:p>
          <a:endParaRPr lang="it-IT"/>
        </a:p>
      </dgm:t>
    </dgm:pt>
    <dgm:pt modelId="{1417F21A-39F6-4556-A858-1EE46CD4CC8E}" type="sibTrans" cxnId="{F61E92AD-2EF5-469B-9483-AB016B565D8D}">
      <dgm:prSet/>
      <dgm:spPr/>
      <dgm:t>
        <a:bodyPr/>
        <a:lstStyle/>
        <a:p>
          <a:endParaRPr lang="it-IT"/>
        </a:p>
      </dgm:t>
    </dgm:pt>
    <dgm:pt modelId="{EE134D74-A927-4C43-8D30-D7CB9B843C7D}">
      <dgm:prSet phldrT="[Text]"/>
      <dgm:spPr/>
      <dgm:t>
        <a:bodyPr/>
        <a:lstStyle/>
        <a:p>
          <a:r>
            <a:rPr lang="en-US" dirty="0"/>
            <a:t>Dropout</a:t>
          </a:r>
          <a:endParaRPr lang="it-IT" dirty="0"/>
        </a:p>
      </dgm:t>
    </dgm:pt>
    <dgm:pt modelId="{ECA9523E-DBD4-4C0C-A91B-29CA589A5854}" type="parTrans" cxnId="{C2109912-6BC2-495F-AB9D-74142D1C917A}">
      <dgm:prSet/>
      <dgm:spPr/>
      <dgm:t>
        <a:bodyPr/>
        <a:lstStyle/>
        <a:p>
          <a:endParaRPr lang="it-IT"/>
        </a:p>
      </dgm:t>
    </dgm:pt>
    <dgm:pt modelId="{5AC36432-5711-4A30-BF4A-A4C2A754C1A1}" type="sibTrans" cxnId="{C2109912-6BC2-495F-AB9D-74142D1C917A}">
      <dgm:prSet/>
      <dgm:spPr/>
      <dgm:t>
        <a:bodyPr/>
        <a:lstStyle/>
        <a:p>
          <a:endParaRPr lang="it-IT"/>
        </a:p>
      </dgm:t>
    </dgm:pt>
    <dgm:pt modelId="{C3B1F0C1-19B0-40D7-930D-31F7D9C2A056}">
      <dgm:prSet phldrT="[Text]"/>
      <dgm:spPr/>
      <dgm:t>
        <a:bodyPr/>
        <a:lstStyle/>
        <a:p>
          <a:r>
            <a:rPr lang="en-US" dirty="0"/>
            <a:t>Dense Layer (6 neurons)</a:t>
          </a:r>
          <a:endParaRPr lang="it-IT" dirty="0"/>
        </a:p>
      </dgm:t>
    </dgm:pt>
    <dgm:pt modelId="{B00451A4-83DF-4C76-AA62-DA32D5B3018C}" type="parTrans" cxnId="{5A892A51-9729-42D1-BA5A-C4BEFE527342}">
      <dgm:prSet/>
      <dgm:spPr/>
      <dgm:t>
        <a:bodyPr/>
        <a:lstStyle/>
        <a:p>
          <a:endParaRPr lang="it-IT"/>
        </a:p>
      </dgm:t>
    </dgm:pt>
    <dgm:pt modelId="{917352FD-AF23-4983-950F-3484177CA0BE}" type="sibTrans" cxnId="{5A892A51-9729-42D1-BA5A-C4BEFE527342}">
      <dgm:prSet/>
      <dgm:spPr/>
      <dgm:t>
        <a:bodyPr/>
        <a:lstStyle/>
        <a:p>
          <a:endParaRPr lang="it-IT"/>
        </a:p>
      </dgm:t>
    </dgm:pt>
    <dgm:pt modelId="{7BD63D7D-AA97-406F-9595-FB97788E1597}">
      <dgm:prSet phldrT="[Text]"/>
      <dgm:spPr/>
      <dgm:t>
        <a:bodyPr/>
        <a:lstStyle/>
        <a:p>
          <a:r>
            <a:rPr lang="en-US" dirty="0" err="1"/>
            <a:t>Softmax</a:t>
          </a:r>
          <a:r>
            <a:rPr lang="en-US" dirty="0"/>
            <a:t> Activation</a:t>
          </a:r>
          <a:endParaRPr lang="it-IT" dirty="0"/>
        </a:p>
      </dgm:t>
    </dgm:pt>
    <dgm:pt modelId="{7E95FDFD-E205-492E-B20D-E7EB5F1E9528}" type="parTrans" cxnId="{767BEE0D-5D46-47C1-A15E-A5D070BE555E}">
      <dgm:prSet/>
      <dgm:spPr/>
      <dgm:t>
        <a:bodyPr/>
        <a:lstStyle/>
        <a:p>
          <a:endParaRPr lang="it-IT"/>
        </a:p>
      </dgm:t>
    </dgm:pt>
    <dgm:pt modelId="{0F4C255C-8344-4545-914E-85E1FB961B31}" type="sibTrans" cxnId="{767BEE0D-5D46-47C1-A15E-A5D070BE555E}">
      <dgm:prSet/>
      <dgm:spPr/>
      <dgm:t>
        <a:bodyPr/>
        <a:lstStyle/>
        <a:p>
          <a:endParaRPr lang="it-IT"/>
        </a:p>
      </dgm:t>
    </dgm:pt>
    <dgm:pt modelId="{E6A20A4D-5AFC-4C98-8D91-6476B74773A9}" type="pres">
      <dgm:prSet presAssocID="{A55B901C-54F1-4FDE-81B7-32C898580E17}" presName="CompostProcess" presStyleCnt="0">
        <dgm:presLayoutVars>
          <dgm:dir/>
          <dgm:resizeHandles val="exact"/>
        </dgm:presLayoutVars>
      </dgm:prSet>
      <dgm:spPr/>
    </dgm:pt>
    <dgm:pt modelId="{425A831E-8C6A-4C7F-ADEB-B617BEA4AA21}" type="pres">
      <dgm:prSet presAssocID="{A55B901C-54F1-4FDE-81B7-32C898580E17}" presName="arrow" presStyleLbl="bgShp" presStyleIdx="0" presStyleCnt="1"/>
      <dgm:spPr/>
    </dgm:pt>
    <dgm:pt modelId="{11046E66-9219-4356-9173-2B78F850C705}" type="pres">
      <dgm:prSet presAssocID="{A55B901C-54F1-4FDE-81B7-32C898580E17}" presName="linearProcess" presStyleCnt="0"/>
      <dgm:spPr/>
    </dgm:pt>
    <dgm:pt modelId="{0B2CCB1C-2807-4DFE-BD88-DF254E6BB9EE}" type="pres">
      <dgm:prSet presAssocID="{E067388A-2D41-41A3-B53E-E71CED3E427A}" presName="textNode" presStyleLbl="node1" presStyleIdx="0" presStyleCnt="7">
        <dgm:presLayoutVars>
          <dgm:bulletEnabled val="1"/>
        </dgm:presLayoutVars>
      </dgm:prSet>
      <dgm:spPr/>
    </dgm:pt>
    <dgm:pt modelId="{D420FCFE-5778-4FF5-89A9-3F68A8DCB676}" type="pres">
      <dgm:prSet presAssocID="{0DD65872-70FE-4E85-8CA0-6AB005D28307}" presName="sibTrans" presStyleCnt="0"/>
      <dgm:spPr/>
    </dgm:pt>
    <dgm:pt modelId="{4242E26C-B0FC-4F79-AA7B-A114F1AEE1DB}" type="pres">
      <dgm:prSet presAssocID="{7F413136-AD7A-40AF-875C-3EF604D25669}" presName="textNode" presStyleLbl="node1" presStyleIdx="1" presStyleCnt="7">
        <dgm:presLayoutVars>
          <dgm:bulletEnabled val="1"/>
        </dgm:presLayoutVars>
      </dgm:prSet>
      <dgm:spPr/>
    </dgm:pt>
    <dgm:pt modelId="{68FFC07F-83E5-4E38-BCBB-8B6D589B9102}" type="pres">
      <dgm:prSet presAssocID="{F10CFEA5-E2E2-4A8A-850D-A3D42F09DEEE}" presName="sibTrans" presStyleCnt="0"/>
      <dgm:spPr/>
    </dgm:pt>
    <dgm:pt modelId="{1B52E988-2B77-4426-8694-6C02D5EB507D}" type="pres">
      <dgm:prSet presAssocID="{D6443180-81D9-4E5B-A4A6-19E72C51110A}" presName="textNode" presStyleLbl="node1" presStyleIdx="2" presStyleCnt="7">
        <dgm:presLayoutVars>
          <dgm:bulletEnabled val="1"/>
        </dgm:presLayoutVars>
      </dgm:prSet>
      <dgm:spPr/>
    </dgm:pt>
    <dgm:pt modelId="{E0AF24F8-47B5-4DEE-90C5-C3AD3AE1F66E}" type="pres">
      <dgm:prSet presAssocID="{68A7A013-CCB9-4739-8DEC-7ECDC55D5FBA}" presName="sibTrans" presStyleCnt="0"/>
      <dgm:spPr/>
    </dgm:pt>
    <dgm:pt modelId="{D5EC2754-8A33-4730-8BA5-FA10AEB0B49B}" type="pres">
      <dgm:prSet presAssocID="{C1EA55C5-14A0-41E4-8F0E-04920E714958}" presName="textNode" presStyleLbl="node1" presStyleIdx="3" presStyleCnt="7">
        <dgm:presLayoutVars>
          <dgm:bulletEnabled val="1"/>
        </dgm:presLayoutVars>
      </dgm:prSet>
      <dgm:spPr/>
    </dgm:pt>
    <dgm:pt modelId="{CED6B6CC-1232-4988-A4C4-B1115E2887CE}" type="pres">
      <dgm:prSet presAssocID="{62086FCB-01B5-4D53-AD4C-E923B802C305}" presName="sibTrans" presStyleCnt="0"/>
      <dgm:spPr/>
    </dgm:pt>
    <dgm:pt modelId="{716EEEBA-D4CA-45EE-800D-E8E16136980D}" type="pres">
      <dgm:prSet presAssocID="{9252FB35-0F3E-47AD-A8B7-9D35DD65B5A9}" presName="textNode" presStyleLbl="node1" presStyleIdx="4" presStyleCnt="7">
        <dgm:presLayoutVars>
          <dgm:bulletEnabled val="1"/>
        </dgm:presLayoutVars>
      </dgm:prSet>
      <dgm:spPr/>
    </dgm:pt>
    <dgm:pt modelId="{7A71BB20-C8E0-4EF5-8805-C26405A1BB0B}" type="pres">
      <dgm:prSet presAssocID="{1417F21A-39F6-4556-A858-1EE46CD4CC8E}" presName="sibTrans" presStyleCnt="0"/>
      <dgm:spPr/>
    </dgm:pt>
    <dgm:pt modelId="{215A16AB-D9FD-4213-87D2-98D027782180}" type="pres">
      <dgm:prSet presAssocID="{C3B1F0C1-19B0-40D7-930D-31F7D9C2A056}" presName="textNode" presStyleLbl="node1" presStyleIdx="5" presStyleCnt="7">
        <dgm:presLayoutVars>
          <dgm:bulletEnabled val="1"/>
        </dgm:presLayoutVars>
      </dgm:prSet>
      <dgm:spPr/>
    </dgm:pt>
    <dgm:pt modelId="{87902D28-CF1F-4180-B4F0-759853AEB17D}" type="pres">
      <dgm:prSet presAssocID="{917352FD-AF23-4983-950F-3484177CA0BE}" presName="sibTrans" presStyleCnt="0"/>
      <dgm:spPr/>
    </dgm:pt>
    <dgm:pt modelId="{9DB73EE2-36F0-49CB-B5F5-94BAAC163DB4}" type="pres">
      <dgm:prSet presAssocID="{7BD63D7D-AA97-406F-9595-FB97788E1597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979B0301-C09D-465B-8160-A66DBBF7D25C}" type="presOf" srcId="{CE0DAE76-F0A7-4356-8846-BB18CFCF2CE2}" destId="{D5EC2754-8A33-4730-8BA5-FA10AEB0B49B}" srcOrd="0" destOrd="3" presId="urn:microsoft.com/office/officeart/2005/8/layout/hProcess9"/>
    <dgm:cxn modelId="{9A165501-3257-4409-B10A-4AB554443BDB}" srcId="{A55B901C-54F1-4FDE-81B7-32C898580E17}" destId="{D6443180-81D9-4E5B-A4A6-19E72C51110A}" srcOrd="2" destOrd="0" parTransId="{C291A422-BAF0-460E-93A6-005F92F58A3F}" sibTransId="{68A7A013-CCB9-4739-8DEC-7ECDC55D5FBA}"/>
    <dgm:cxn modelId="{B2244504-5BE4-4A9C-8DF3-77AEDC284514}" type="presOf" srcId="{8F5D3C70-6873-4F32-B146-548A3B837ACA}" destId="{0B2CCB1C-2807-4DFE-BD88-DF254E6BB9EE}" srcOrd="0" destOrd="1" presId="urn:microsoft.com/office/officeart/2005/8/layout/hProcess9"/>
    <dgm:cxn modelId="{767BEE0D-5D46-47C1-A15E-A5D070BE555E}" srcId="{A55B901C-54F1-4FDE-81B7-32C898580E17}" destId="{7BD63D7D-AA97-406F-9595-FB97788E1597}" srcOrd="6" destOrd="0" parTransId="{7E95FDFD-E205-492E-B20D-E7EB5F1E9528}" sibTransId="{0F4C255C-8344-4545-914E-85E1FB961B31}"/>
    <dgm:cxn modelId="{40AF8F11-F09B-4082-BB87-7BF4DD10C537}" srcId="{E067388A-2D41-41A3-B53E-E71CED3E427A}" destId="{8F5D3C70-6873-4F32-B146-548A3B837ACA}" srcOrd="0" destOrd="0" parTransId="{7D90C9AC-E848-446D-B35C-5C884B7AAFD7}" sibTransId="{DA861670-CBFF-4DE7-8AC7-2802CD0CAC59}"/>
    <dgm:cxn modelId="{7762D811-52A7-47E9-8C19-419D873E776F}" type="presOf" srcId="{5CAB0CB0-B352-4735-B783-998F771837CC}" destId="{D5EC2754-8A33-4730-8BA5-FA10AEB0B49B}" srcOrd="0" destOrd="1" presId="urn:microsoft.com/office/officeart/2005/8/layout/hProcess9"/>
    <dgm:cxn modelId="{C2109912-6BC2-495F-AB9D-74142D1C917A}" srcId="{9252FB35-0F3E-47AD-A8B7-9D35DD65B5A9}" destId="{EE134D74-A927-4C43-8D30-D7CB9B843C7D}" srcOrd="0" destOrd="0" parTransId="{ECA9523E-DBD4-4C0C-A91B-29CA589A5854}" sibTransId="{5AC36432-5711-4A30-BF4A-A4C2A754C1A1}"/>
    <dgm:cxn modelId="{B46CF113-F189-44F0-A4A5-3EB98C260AB6}" type="presOf" srcId="{D6443180-81D9-4E5B-A4A6-19E72C51110A}" destId="{1B52E988-2B77-4426-8694-6C02D5EB507D}" srcOrd="0" destOrd="0" presId="urn:microsoft.com/office/officeart/2005/8/layout/hProcess9"/>
    <dgm:cxn modelId="{1EB9F017-F39A-4C89-AC77-02A9AA64F181}" type="presOf" srcId="{0A09BDD7-8655-4DCD-9AD8-6DE9A03E5516}" destId="{1B52E988-2B77-4426-8694-6C02D5EB507D}" srcOrd="0" destOrd="1" presId="urn:microsoft.com/office/officeart/2005/8/layout/hProcess9"/>
    <dgm:cxn modelId="{D654381A-7E0C-4D4C-8F7A-3D314DD0087B}" type="presOf" srcId="{9252FB35-0F3E-47AD-A8B7-9D35DD65B5A9}" destId="{716EEEBA-D4CA-45EE-800D-E8E16136980D}" srcOrd="0" destOrd="0" presId="urn:microsoft.com/office/officeart/2005/8/layout/hProcess9"/>
    <dgm:cxn modelId="{C462061C-305D-407E-B2DA-8AD8F4C3057B}" srcId="{7F413136-AD7A-40AF-875C-3EF604D25669}" destId="{AB743231-4D16-423C-8CAD-26A072534170}" srcOrd="2" destOrd="0" parTransId="{97860B94-F180-4965-A585-AD0A11772674}" sibTransId="{D8A81D4D-35C1-4D0D-BDA1-5D2BB4BBD783}"/>
    <dgm:cxn modelId="{870CFA2C-26B3-4BC6-B8F6-2D9DA4CD2B74}" type="presOf" srcId="{1B149116-58C8-478D-859B-BE4E473EE649}" destId="{D5EC2754-8A33-4730-8BA5-FA10AEB0B49B}" srcOrd="0" destOrd="2" presId="urn:microsoft.com/office/officeart/2005/8/layout/hProcess9"/>
    <dgm:cxn modelId="{620E4B32-7D89-4B68-A214-30255B8E01C6}" srcId="{D6443180-81D9-4E5B-A4A6-19E72C51110A}" destId="{0A09BDD7-8655-4DCD-9AD8-6DE9A03E5516}" srcOrd="0" destOrd="0" parTransId="{88C0666B-7B88-4AD8-9477-6CC385A6BED1}" sibTransId="{F36AA9D0-F14A-4215-A391-8393DB86CF31}"/>
    <dgm:cxn modelId="{8EB89332-ADF5-459F-A6A5-A99030A4B6A3}" srcId="{7F413136-AD7A-40AF-875C-3EF604D25669}" destId="{390AFD2F-6756-4B32-9CE7-C34EBCB28234}" srcOrd="1" destOrd="0" parTransId="{360677EE-B9B0-432F-9833-67F40D4D0E63}" sibTransId="{DE047507-3BA6-4345-89D3-E6E287796CBD}"/>
    <dgm:cxn modelId="{45EAB334-0729-4CFA-B078-51B7BBCB2BEF}" srcId="{A55B901C-54F1-4FDE-81B7-32C898580E17}" destId="{7F413136-AD7A-40AF-875C-3EF604D25669}" srcOrd="1" destOrd="0" parTransId="{9A2C6D98-705C-4940-8334-0F69D02B722E}" sibTransId="{F10CFEA5-E2E2-4A8A-850D-A3D42F09DEEE}"/>
    <dgm:cxn modelId="{BD6FBC42-FEDD-43AB-8249-3A5E6E7798D0}" type="presOf" srcId="{AB743231-4D16-423C-8CAD-26A072534170}" destId="{4242E26C-B0FC-4F79-AA7B-A114F1AEE1DB}" srcOrd="0" destOrd="3" presId="urn:microsoft.com/office/officeart/2005/8/layout/hProcess9"/>
    <dgm:cxn modelId="{12165C67-6C3A-4999-B669-C72296251758}" srcId="{C1EA55C5-14A0-41E4-8F0E-04920E714958}" destId="{5CAB0CB0-B352-4735-B783-998F771837CC}" srcOrd="0" destOrd="0" parTransId="{C9B232DB-F2F5-4A92-8F96-D7A54E5091EF}" sibTransId="{221858EB-C718-41CC-91D8-2B4C4B5C85E4}"/>
    <dgm:cxn modelId="{F0809C48-7E79-4902-B2DD-8FCB331320C4}" srcId="{C1EA55C5-14A0-41E4-8F0E-04920E714958}" destId="{CE0DAE76-F0A7-4356-8846-BB18CFCF2CE2}" srcOrd="2" destOrd="0" parTransId="{CD440F0B-740E-42F0-8FA9-9E7267089770}" sibTransId="{02A27F4D-18AC-479C-9DB0-684D442B26CF}"/>
    <dgm:cxn modelId="{851A3E49-0A6C-46C1-A583-20A6639ACB4F}" srcId="{C1EA55C5-14A0-41E4-8F0E-04920E714958}" destId="{1B149116-58C8-478D-859B-BE4E473EE649}" srcOrd="1" destOrd="0" parTransId="{4FCF3A12-C23E-4AA7-A984-8E9D02BD6AA9}" sibTransId="{F618996F-BFE2-4DD5-A0BB-6331C46348FE}"/>
    <dgm:cxn modelId="{4E28434C-C183-4063-A29B-C3E76005F735}" type="presOf" srcId="{25F86432-CB5C-43C8-A509-034C7BE587CE}" destId="{1B52E988-2B77-4426-8694-6C02D5EB507D}" srcOrd="0" destOrd="2" presId="urn:microsoft.com/office/officeart/2005/8/layout/hProcess9"/>
    <dgm:cxn modelId="{5A892A51-9729-42D1-BA5A-C4BEFE527342}" srcId="{A55B901C-54F1-4FDE-81B7-32C898580E17}" destId="{C3B1F0C1-19B0-40D7-930D-31F7D9C2A056}" srcOrd="5" destOrd="0" parTransId="{B00451A4-83DF-4C76-AA62-DA32D5B3018C}" sibTransId="{917352FD-AF23-4983-950F-3484177CA0BE}"/>
    <dgm:cxn modelId="{1338B679-A0FC-4113-8B9E-2B2E492348B2}" type="presOf" srcId="{A71AF665-5FAC-4FEA-A2CC-9152C4A30DA9}" destId="{1B52E988-2B77-4426-8694-6C02D5EB507D}" srcOrd="0" destOrd="3" presId="urn:microsoft.com/office/officeart/2005/8/layout/hProcess9"/>
    <dgm:cxn modelId="{B571B584-4C15-4845-B8FB-7F0C821D697A}" srcId="{E067388A-2D41-41A3-B53E-E71CED3E427A}" destId="{03B634A3-0438-4D88-873E-39F27BD63EB3}" srcOrd="2" destOrd="0" parTransId="{F02F7EA4-8FD8-43BB-B527-B7D032DA4B14}" sibTransId="{323AA73F-538D-4C29-93F4-83BFF154F91E}"/>
    <dgm:cxn modelId="{8D0E028D-1354-4FF2-BD32-5FDB6D2E4ED2}" type="presOf" srcId="{D5DCA952-B3EA-4C08-BDB9-03FB4D2C17C5}" destId="{4242E26C-B0FC-4F79-AA7B-A114F1AEE1DB}" srcOrd="0" destOrd="1" presId="urn:microsoft.com/office/officeart/2005/8/layout/hProcess9"/>
    <dgm:cxn modelId="{04B94B8D-2956-46DA-8EFE-0FE0D66BBCD7}" type="presOf" srcId="{799B0346-621B-48F1-B650-D02A84853EC8}" destId="{0B2CCB1C-2807-4DFE-BD88-DF254E6BB9EE}" srcOrd="0" destOrd="2" presId="urn:microsoft.com/office/officeart/2005/8/layout/hProcess9"/>
    <dgm:cxn modelId="{0480FAA3-EA43-4811-A38B-EB0C18D7E9AB}" type="presOf" srcId="{E067388A-2D41-41A3-B53E-E71CED3E427A}" destId="{0B2CCB1C-2807-4DFE-BD88-DF254E6BB9EE}" srcOrd="0" destOrd="0" presId="urn:microsoft.com/office/officeart/2005/8/layout/hProcess9"/>
    <dgm:cxn modelId="{888AECA5-1E20-4372-97D9-DF3F7BA8BCB2}" type="presOf" srcId="{A55B901C-54F1-4FDE-81B7-32C898580E17}" destId="{E6A20A4D-5AFC-4C98-8D91-6476B74773A9}" srcOrd="0" destOrd="0" presId="urn:microsoft.com/office/officeart/2005/8/layout/hProcess9"/>
    <dgm:cxn modelId="{29B705A7-873B-4EB1-ABCC-E8D4EFC55453}" type="presOf" srcId="{EE134D74-A927-4C43-8D30-D7CB9B843C7D}" destId="{716EEEBA-D4CA-45EE-800D-E8E16136980D}" srcOrd="0" destOrd="1" presId="urn:microsoft.com/office/officeart/2005/8/layout/hProcess9"/>
    <dgm:cxn modelId="{5D793AA7-25A5-4FB0-8552-B92B385533C1}" srcId="{D6443180-81D9-4E5B-A4A6-19E72C51110A}" destId="{25F86432-CB5C-43C8-A509-034C7BE587CE}" srcOrd="1" destOrd="0" parTransId="{ECA7FF26-7339-444A-9126-0214BA2B8EDC}" sibTransId="{A67C2559-049C-45AB-AEAF-49074AED12B6}"/>
    <dgm:cxn modelId="{7F789EA9-37DB-49CE-BD93-C420D793BF20}" srcId="{A55B901C-54F1-4FDE-81B7-32C898580E17}" destId="{E067388A-2D41-41A3-B53E-E71CED3E427A}" srcOrd="0" destOrd="0" parTransId="{C3412581-671F-47A7-9B43-0F92E5FB396B}" sibTransId="{0DD65872-70FE-4E85-8CA0-6AB005D28307}"/>
    <dgm:cxn modelId="{F61E92AD-2EF5-469B-9483-AB016B565D8D}" srcId="{A55B901C-54F1-4FDE-81B7-32C898580E17}" destId="{9252FB35-0F3E-47AD-A8B7-9D35DD65B5A9}" srcOrd="4" destOrd="0" parTransId="{D3E8967B-8439-4E34-A793-F099D4F75AAF}" sibTransId="{1417F21A-39F6-4556-A858-1EE46CD4CC8E}"/>
    <dgm:cxn modelId="{2C867EBA-5A0E-4D71-98B1-E86669968C77}" type="presOf" srcId="{7BD63D7D-AA97-406F-9595-FB97788E1597}" destId="{9DB73EE2-36F0-49CB-B5F5-94BAAC163DB4}" srcOrd="0" destOrd="0" presId="urn:microsoft.com/office/officeart/2005/8/layout/hProcess9"/>
    <dgm:cxn modelId="{E0DBA5BB-77B5-4C1D-B61A-55C84B388742}" srcId="{D6443180-81D9-4E5B-A4A6-19E72C51110A}" destId="{A71AF665-5FAC-4FEA-A2CC-9152C4A30DA9}" srcOrd="2" destOrd="0" parTransId="{374A4F40-DBCD-4D0F-A283-586776EFE0E4}" sibTransId="{6A1156FA-8AE1-4033-8CDF-532F9851F59E}"/>
    <dgm:cxn modelId="{3F03C5BC-8DF5-427A-91B0-28288CA4C0DE}" srcId="{A55B901C-54F1-4FDE-81B7-32C898580E17}" destId="{C1EA55C5-14A0-41E4-8F0E-04920E714958}" srcOrd="3" destOrd="0" parTransId="{1BEA8651-EFA1-45BF-B162-1C9957471631}" sibTransId="{62086FCB-01B5-4D53-AD4C-E923B802C305}"/>
    <dgm:cxn modelId="{DA8B3AC6-0549-4B90-9304-0ED0D0355828}" type="presOf" srcId="{7F413136-AD7A-40AF-875C-3EF604D25669}" destId="{4242E26C-B0FC-4F79-AA7B-A114F1AEE1DB}" srcOrd="0" destOrd="0" presId="urn:microsoft.com/office/officeart/2005/8/layout/hProcess9"/>
    <dgm:cxn modelId="{B6C135C7-723B-4809-8A84-AE0DD926A557}" type="presOf" srcId="{C3B1F0C1-19B0-40D7-930D-31F7D9C2A056}" destId="{215A16AB-D9FD-4213-87D2-98D027782180}" srcOrd="0" destOrd="0" presId="urn:microsoft.com/office/officeart/2005/8/layout/hProcess9"/>
    <dgm:cxn modelId="{86EA04D0-33C4-4113-814E-E8B24D4890AC}" srcId="{7F413136-AD7A-40AF-875C-3EF604D25669}" destId="{D5DCA952-B3EA-4C08-BDB9-03FB4D2C17C5}" srcOrd="0" destOrd="0" parTransId="{11546786-6A77-46F8-A9DF-9C67FC0B52E0}" sibTransId="{97C61B05-72F8-4FC9-BC81-DE8020B3BBC4}"/>
    <dgm:cxn modelId="{98BF44E6-D259-4C80-A04B-F5A4E666BF5C}" type="presOf" srcId="{C1EA55C5-14A0-41E4-8F0E-04920E714958}" destId="{D5EC2754-8A33-4730-8BA5-FA10AEB0B49B}" srcOrd="0" destOrd="0" presId="urn:microsoft.com/office/officeart/2005/8/layout/hProcess9"/>
    <dgm:cxn modelId="{A51C15F2-73DE-4A57-97E1-DCE1E16A53BE}" type="presOf" srcId="{390AFD2F-6756-4B32-9CE7-C34EBCB28234}" destId="{4242E26C-B0FC-4F79-AA7B-A114F1AEE1DB}" srcOrd="0" destOrd="2" presId="urn:microsoft.com/office/officeart/2005/8/layout/hProcess9"/>
    <dgm:cxn modelId="{8CA81AF4-CC25-49E0-B40F-59A7321FF09A}" srcId="{E067388A-2D41-41A3-B53E-E71CED3E427A}" destId="{799B0346-621B-48F1-B650-D02A84853EC8}" srcOrd="1" destOrd="0" parTransId="{11E79147-B65C-490E-94E3-343108817984}" sibTransId="{9FC6EA79-D728-4914-839F-7D5416283881}"/>
    <dgm:cxn modelId="{BFFC74F9-6F87-4F34-94D4-4CB26CD70A04}" type="presOf" srcId="{03B634A3-0438-4D88-873E-39F27BD63EB3}" destId="{0B2CCB1C-2807-4DFE-BD88-DF254E6BB9EE}" srcOrd="0" destOrd="3" presId="urn:microsoft.com/office/officeart/2005/8/layout/hProcess9"/>
    <dgm:cxn modelId="{8226B6B0-F0D9-4D89-A285-995905AF4E10}" type="presParOf" srcId="{E6A20A4D-5AFC-4C98-8D91-6476B74773A9}" destId="{425A831E-8C6A-4C7F-ADEB-B617BEA4AA21}" srcOrd="0" destOrd="0" presId="urn:microsoft.com/office/officeart/2005/8/layout/hProcess9"/>
    <dgm:cxn modelId="{3C0C1E7D-7240-4694-B95A-CF84ABD7149C}" type="presParOf" srcId="{E6A20A4D-5AFC-4C98-8D91-6476B74773A9}" destId="{11046E66-9219-4356-9173-2B78F850C705}" srcOrd="1" destOrd="0" presId="urn:microsoft.com/office/officeart/2005/8/layout/hProcess9"/>
    <dgm:cxn modelId="{E062EF66-5545-4B84-99A1-7B809E48EA0B}" type="presParOf" srcId="{11046E66-9219-4356-9173-2B78F850C705}" destId="{0B2CCB1C-2807-4DFE-BD88-DF254E6BB9EE}" srcOrd="0" destOrd="0" presId="urn:microsoft.com/office/officeart/2005/8/layout/hProcess9"/>
    <dgm:cxn modelId="{A8D115F9-D0DC-4AC9-B35D-F47A7505F2C7}" type="presParOf" srcId="{11046E66-9219-4356-9173-2B78F850C705}" destId="{D420FCFE-5778-4FF5-89A9-3F68A8DCB676}" srcOrd="1" destOrd="0" presId="urn:microsoft.com/office/officeart/2005/8/layout/hProcess9"/>
    <dgm:cxn modelId="{9C0532A3-623D-488B-BC2F-F665EE60E045}" type="presParOf" srcId="{11046E66-9219-4356-9173-2B78F850C705}" destId="{4242E26C-B0FC-4F79-AA7B-A114F1AEE1DB}" srcOrd="2" destOrd="0" presId="urn:microsoft.com/office/officeart/2005/8/layout/hProcess9"/>
    <dgm:cxn modelId="{439A02EF-2C54-4EEF-A8BA-EAAC803AB017}" type="presParOf" srcId="{11046E66-9219-4356-9173-2B78F850C705}" destId="{68FFC07F-83E5-4E38-BCBB-8B6D589B9102}" srcOrd="3" destOrd="0" presId="urn:microsoft.com/office/officeart/2005/8/layout/hProcess9"/>
    <dgm:cxn modelId="{A4C09DCA-97A9-48C1-89D1-AC1E9B1A2686}" type="presParOf" srcId="{11046E66-9219-4356-9173-2B78F850C705}" destId="{1B52E988-2B77-4426-8694-6C02D5EB507D}" srcOrd="4" destOrd="0" presId="urn:microsoft.com/office/officeart/2005/8/layout/hProcess9"/>
    <dgm:cxn modelId="{01E9EB56-4F1E-43A1-B1BF-07A96FFAC1DA}" type="presParOf" srcId="{11046E66-9219-4356-9173-2B78F850C705}" destId="{E0AF24F8-47B5-4DEE-90C5-C3AD3AE1F66E}" srcOrd="5" destOrd="0" presId="urn:microsoft.com/office/officeart/2005/8/layout/hProcess9"/>
    <dgm:cxn modelId="{AB78EB94-E1C7-4A84-881E-A33E2629C46C}" type="presParOf" srcId="{11046E66-9219-4356-9173-2B78F850C705}" destId="{D5EC2754-8A33-4730-8BA5-FA10AEB0B49B}" srcOrd="6" destOrd="0" presId="urn:microsoft.com/office/officeart/2005/8/layout/hProcess9"/>
    <dgm:cxn modelId="{7A9E872C-DB88-4C7B-B0B3-B9DFA7626B19}" type="presParOf" srcId="{11046E66-9219-4356-9173-2B78F850C705}" destId="{CED6B6CC-1232-4988-A4C4-B1115E2887CE}" srcOrd="7" destOrd="0" presId="urn:microsoft.com/office/officeart/2005/8/layout/hProcess9"/>
    <dgm:cxn modelId="{A53D6126-6C78-4B9D-959D-4481926D399B}" type="presParOf" srcId="{11046E66-9219-4356-9173-2B78F850C705}" destId="{716EEEBA-D4CA-45EE-800D-E8E16136980D}" srcOrd="8" destOrd="0" presId="urn:microsoft.com/office/officeart/2005/8/layout/hProcess9"/>
    <dgm:cxn modelId="{4971368E-A035-4181-A2DA-B4BE9F656829}" type="presParOf" srcId="{11046E66-9219-4356-9173-2B78F850C705}" destId="{7A71BB20-C8E0-4EF5-8805-C26405A1BB0B}" srcOrd="9" destOrd="0" presId="urn:microsoft.com/office/officeart/2005/8/layout/hProcess9"/>
    <dgm:cxn modelId="{C2B101AB-A8D0-4212-B0B9-C7511ABE96CD}" type="presParOf" srcId="{11046E66-9219-4356-9173-2B78F850C705}" destId="{215A16AB-D9FD-4213-87D2-98D027782180}" srcOrd="10" destOrd="0" presId="urn:microsoft.com/office/officeart/2005/8/layout/hProcess9"/>
    <dgm:cxn modelId="{F88AA909-D6FB-4C29-9846-C53E4B315E48}" type="presParOf" srcId="{11046E66-9219-4356-9173-2B78F850C705}" destId="{87902D28-CF1F-4180-B4F0-759853AEB17D}" srcOrd="11" destOrd="0" presId="urn:microsoft.com/office/officeart/2005/8/layout/hProcess9"/>
    <dgm:cxn modelId="{2652DFFD-67ED-4C1D-BBC9-C178E2FAB8E5}" type="presParOf" srcId="{11046E66-9219-4356-9173-2B78F850C705}" destId="{9DB73EE2-36F0-49CB-B5F5-94BAAC163DB4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A6197-FEC9-4848-9EAF-C36152CBC40E}">
      <dsp:nvSpPr>
        <dsp:cNvPr id="0" name=""/>
        <dsp:cNvSpPr/>
      </dsp:nvSpPr>
      <dsp:spPr>
        <a:xfrm>
          <a:off x="164430" y="1520074"/>
          <a:ext cx="1311189" cy="13111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BD5321-2936-4DF9-81E7-EED3695ECC3A}">
      <dsp:nvSpPr>
        <dsp:cNvPr id="0" name=""/>
        <dsp:cNvSpPr/>
      </dsp:nvSpPr>
      <dsp:spPr>
        <a:xfrm>
          <a:off x="439779" y="1795423"/>
          <a:ext cx="760490" cy="7604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1A74D-DC42-4BB2-880F-2760A757F160}">
      <dsp:nvSpPr>
        <dsp:cNvPr id="0" name=""/>
        <dsp:cNvSpPr/>
      </dsp:nvSpPr>
      <dsp:spPr>
        <a:xfrm>
          <a:off x="1756588" y="1520074"/>
          <a:ext cx="3090661" cy="1311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aim was to use ML techniques to develop a model that could recognize the type of painting it was injected with.</a:t>
          </a:r>
        </a:p>
      </dsp:txBody>
      <dsp:txXfrm>
        <a:off x="1756588" y="1520074"/>
        <a:ext cx="3090661" cy="1311189"/>
      </dsp:txXfrm>
    </dsp:sp>
    <dsp:sp modelId="{E85BCDBB-BB6F-49B5-92CA-0DDC24AE48A8}">
      <dsp:nvSpPr>
        <dsp:cNvPr id="0" name=""/>
        <dsp:cNvSpPr/>
      </dsp:nvSpPr>
      <dsp:spPr>
        <a:xfrm>
          <a:off x="5385774" y="1520074"/>
          <a:ext cx="1311189" cy="13111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307FED-FF10-42FC-B9A5-032FFFDC999F}">
      <dsp:nvSpPr>
        <dsp:cNvPr id="0" name=""/>
        <dsp:cNvSpPr/>
      </dsp:nvSpPr>
      <dsp:spPr>
        <a:xfrm>
          <a:off x="5661124" y="1795423"/>
          <a:ext cx="760490" cy="7604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4081A-8BBC-424D-9468-8BAA9EC8B720}">
      <dsp:nvSpPr>
        <dsp:cNvPr id="0" name=""/>
        <dsp:cNvSpPr/>
      </dsp:nvSpPr>
      <dsp:spPr>
        <a:xfrm>
          <a:off x="6977933" y="1520074"/>
          <a:ext cx="3090661" cy="1311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Specifically, the types my model should’ve been able to differentiate were 6.</a:t>
          </a:r>
        </a:p>
      </dsp:txBody>
      <dsp:txXfrm>
        <a:off x="6977933" y="1520074"/>
        <a:ext cx="3090661" cy="13111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A831E-8C6A-4C7F-ADEB-B617BEA4AA21}">
      <dsp:nvSpPr>
        <dsp:cNvPr id="0" name=""/>
        <dsp:cNvSpPr/>
      </dsp:nvSpPr>
      <dsp:spPr>
        <a:xfrm>
          <a:off x="767476" y="0"/>
          <a:ext cx="8698071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CCB1C-2807-4DFE-BD88-DF254E6BB9EE}">
      <dsp:nvSpPr>
        <dsp:cNvPr id="0" name=""/>
        <dsp:cNvSpPr/>
      </dsp:nvSpPr>
      <dsp:spPr>
        <a:xfrm>
          <a:off x="874" y="1305401"/>
          <a:ext cx="1401544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Convolution Layer 1 (64 filters)</a:t>
          </a:r>
          <a:endParaRPr lang="it-IT" sz="15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ReLu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Batch Normalization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Max Pooling</a:t>
          </a:r>
          <a:endParaRPr lang="it-IT" sz="1200" kern="1200" dirty="0"/>
        </a:p>
      </dsp:txBody>
      <dsp:txXfrm>
        <a:off x="69292" y="1373819"/>
        <a:ext cx="1264708" cy="1603699"/>
      </dsp:txXfrm>
    </dsp:sp>
    <dsp:sp modelId="{4242E26C-B0FC-4F79-AA7B-A114F1AEE1DB}">
      <dsp:nvSpPr>
        <dsp:cNvPr id="0" name=""/>
        <dsp:cNvSpPr/>
      </dsp:nvSpPr>
      <dsp:spPr>
        <a:xfrm>
          <a:off x="1472496" y="1305401"/>
          <a:ext cx="1401544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Convolution Layer 2 (128 filters</a:t>
          </a:r>
          <a:endParaRPr lang="it-IT" sz="15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ReLu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Batch Normalization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Max Pooling</a:t>
          </a:r>
          <a:endParaRPr lang="it-IT" sz="1200" kern="1200" dirty="0"/>
        </a:p>
      </dsp:txBody>
      <dsp:txXfrm>
        <a:off x="1540914" y="1373819"/>
        <a:ext cx="1264708" cy="1603699"/>
      </dsp:txXfrm>
    </dsp:sp>
    <dsp:sp modelId="{1B52E988-2B77-4426-8694-6C02D5EB507D}">
      <dsp:nvSpPr>
        <dsp:cNvPr id="0" name=""/>
        <dsp:cNvSpPr/>
      </dsp:nvSpPr>
      <dsp:spPr>
        <a:xfrm>
          <a:off x="2944118" y="1305401"/>
          <a:ext cx="1401544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Convolution Layer 3 (256 filter</a:t>
          </a:r>
          <a:endParaRPr lang="it-IT" sz="15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ReLu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Batch Normalization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Max Pooling</a:t>
          </a:r>
          <a:endParaRPr lang="it-IT" sz="1200" kern="1200" dirty="0"/>
        </a:p>
      </dsp:txBody>
      <dsp:txXfrm>
        <a:off x="3012536" y="1373819"/>
        <a:ext cx="1264708" cy="1603699"/>
      </dsp:txXfrm>
    </dsp:sp>
    <dsp:sp modelId="{D5EC2754-8A33-4730-8BA5-FA10AEB0B49B}">
      <dsp:nvSpPr>
        <dsp:cNvPr id="0" name=""/>
        <dsp:cNvSpPr/>
      </dsp:nvSpPr>
      <dsp:spPr>
        <a:xfrm>
          <a:off x="4415740" y="1305401"/>
          <a:ext cx="1401544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Convolution Layer 4 (512 filters)</a:t>
          </a:r>
          <a:endParaRPr lang="it-IT" sz="15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ReLu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Batch Normalization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Max Pooling</a:t>
          </a:r>
          <a:endParaRPr lang="it-IT" sz="1200" kern="1200" dirty="0"/>
        </a:p>
      </dsp:txBody>
      <dsp:txXfrm>
        <a:off x="4484158" y="1373819"/>
        <a:ext cx="1264708" cy="1603699"/>
      </dsp:txXfrm>
    </dsp:sp>
    <dsp:sp modelId="{716EEEBA-D4CA-45EE-800D-E8E16136980D}">
      <dsp:nvSpPr>
        <dsp:cNvPr id="0" name=""/>
        <dsp:cNvSpPr/>
      </dsp:nvSpPr>
      <dsp:spPr>
        <a:xfrm>
          <a:off x="5887362" y="1305401"/>
          <a:ext cx="1401544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Dense Layer (512 neurons)</a:t>
          </a:r>
          <a:endParaRPr lang="it-IT" sz="15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Dropout</a:t>
          </a:r>
          <a:endParaRPr lang="it-IT" sz="1200" kern="1200" dirty="0"/>
        </a:p>
      </dsp:txBody>
      <dsp:txXfrm>
        <a:off x="5955780" y="1373819"/>
        <a:ext cx="1264708" cy="1603699"/>
      </dsp:txXfrm>
    </dsp:sp>
    <dsp:sp modelId="{215A16AB-D9FD-4213-87D2-98D027782180}">
      <dsp:nvSpPr>
        <dsp:cNvPr id="0" name=""/>
        <dsp:cNvSpPr/>
      </dsp:nvSpPr>
      <dsp:spPr>
        <a:xfrm>
          <a:off x="7358983" y="1305401"/>
          <a:ext cx="1401544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Dense Layer (6 neurons)</a:t>
          </a:r>
          <a:endParaRPr lang="it-IT" sz="1500" kern="1200" dirty="0"/>
        </a:p>
      </dsp:txBody>
      <dsp:txXfrm>
        <a:off x="7427401" y="1373819"/>
        <a:ext cx="1264708" cy="1603699"/>
      </dsp:txXfrm>
    </dsp:sp>
    <dsp:sp modelId="{9DB73EE2-36F0-49CB-B5F5-94BAAC163DB4}">
      <dsp:nvSpPr>
        <dsp:cNvPr id="0" name=""/>
        <dsp:cNvSpPr/>
      </dsp:nvSpPr>
      <dsp:spPr>
        <a:xfrm>
          <a:off x="8830605" y="1305401"/>
          <a:ext cx="1401544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Softmax</a:t>
          </a:r>
          <a:r>
            <a:rPr lang="en-US" sz="1500" kern="1200" dirty="0"/>
            <a:t> Activation</a:t>
          </a:r>
          <a:endParaRPr lang="it-IT" sz="1500" kern="1200" dirty="0"/>
        </a:p>
      </dsp:txBody>
      <dsp:txXfrm>
        <a:off x="8899023" y="1373819"/>
        <a:ext cx="1264708" cy="1603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38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4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80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5545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87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60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192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209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01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5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8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94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48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16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9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78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13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2AC24A9-CCB6-4F8D-B8DB-C2F3692CFA5A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732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D46CDA-80FD-459E-AD6B-4259FF066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66" r="24160" b="552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24FA77-02C5-40DD-981C-650DD870C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294" y="1720840"/>
            <a:ext cx="4943105" cy="3416320"/>
          </a:xfrm>
        </p:spPr>
        <p:txBody>
          <a:bodyPr wrap="square" anchor="b">
            <a:spAutoFit/>
          </a:bodyPr>
          <a:lstStyle/>
          <a:p>
            <a:pPr algn="l"/>
            <a:r>
              <a:rPr lang="en-US" sz="6000" dirty="0"/>
              <a:t>Multi-Class Image Classification With Paintings</a:t>
            </a:r>
            <a:endParaRPr lang="it-IT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34D2F-9BD3-4530-8F66-EC4112B87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294" y="5058508"/>
            <a:ext cx="2535808" cy="557494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Using </a:t>
            </a:r>
            <a:r>
              <a:rPr lang="en-US" sz="2000" dirty="0" err="1"/>
              <a:t>Keras</a:t>
            </a:r>
            <a:r>
              <a:rPr lang="en-US" sz="2000" dirty="0"/>
              <a:t> to Predict Painting’s Type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88254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AB3796-57C2-4E96-AAA8-EFF41D8D3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71462"/>
            <a:ext cx="1021080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24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9A4DDED-CC15-46CF-B831-3FB0ABD4D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0"/>
            <a:ext cx="10960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973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0489E7-2F1E-4E78-8220-825B6DD07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2869" y="1049293"/>
            <a:ext cx="10126414" cy="4759414"/>
          </a:xfrm>
          <a:prstGeom prst="rect">
            <a:avLst/>
          </a:prstGeom>
          <a:ln w="190500" cap="flat" cmpd="thinThick">
            <a:solidFill>
              <a:srgbClr val="FFFFFF"/>
            </a:solidFill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658006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6C2C00B-034C-4E18-A9F4-ED9232DFA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0"/>
            <a:ext cx="6932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799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DB64BD-7EC4-4C19-AB21-B7CD2F2B7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910" y="0"/>
            <a:ext cx="9052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57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65AA217-8643-4EF0-A2C8-3FCEC6330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EADE6E-5A4D-4199-8CEF-F0461F081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153400" cy="6858000"/>
          </a:xfrm>
          <a:prstGeom prst="rect">
            <a:avLst/>
          </a:prstGeom>
          <a:blipFill>
            <a:blip r:embed="rId2"/>
            <a:stretch>
              <a:fillRect l="-1" r="-49533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68492-9E26-43B3-BFAF-7E88D6EA8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62057" cy="1325563"/>
          </a:xfrm>
        </p:spPr>
        <p:txBody>
          <a:bodyPr>
            <a:normAutofit/>
          </a:bodyPr>
          <a:lstStyle/>
          <a:p>
            <a:r>
              <a:rPr lang="en-US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Obstacles</a:t>
            </a:r>
            <a:endParaRPr lang="it-IT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08D8-DB16-4D8B-92E7-86ED6F590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61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Running time</a:t>
            </a:r>
            <a:r>
              <a:rPr lang="en-US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: partially solved by setting Keras to use GPU instead of CPU (processing time per epoch decreased from 20 mins to 5)</a:t>
            </a:r>
          </a:p>
        </p:txBody>
      </p:sp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53CA8DDD-9FC4-45D3-A32E-A7B66493E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526" y="2028750"/>
            <a:ext cx="2800500" cy="28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34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65AA217-8643-4EF0-A2C8-3FCEC6330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EADE6E-5A4D-4199-8CEF-F0461F081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153400" cy="6858000"/>
          </a:xfrm>
          <a:prstGeom prst="rect">
            <a:avLst/>
          </a:prstGeom>
          <a:blipFill>
            <a:blip r:embed="rId2"/>
            <a:stretch>
              <a:fillRect l="-1" r="-49533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68CF7D-D86F-4ABC-ACA1-5E03B3325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62057" cy="1325563"/>
          </a:xfrm>
        </p:spPr>
        <p:txBody>
          <a:bodyPr>
            <a:normAutofit/>
          </a:bodyPr>
          <a:lstStyle/>
          <a:p>
            <a:r>
              <a:rPr lang="en-US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Obstacles</a:t>
            </a:r>
            <a:endParaRPr lang="it-IT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00E3-B856-4F72-85EC-9E570C157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61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Computing capacity limitations</a:t>
            </a:r>
            <a:r>
              <a:rPr lang="en-US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: often I wanted to try different settings (like training the model with a 512x512 size pictures) but the calculations scaled up too much and my GPU ran out of memory.</a:t>
            </a:r>
            <a:endParaRPr lang="it-IT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5" name="Graphic 4" descr="Mathematics">
            <a:extLst>
              <a:ext uri="{FF2B5EF4-FFF2-40B4-BE49-F238E27FC236}">
                <a16:creationId xmlns:a16="http://schemas.microsoft.com/office/drawing/2014/main" id="{75DC6AEB-2D33-40AC-8778-7D793EC48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526" y="2028750"/>
            <a:ext cx="2800500" cy="28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62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AB839-DC12-45F2-80BA-0EDF6CAE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AF0CC-34AF-4755-8648-F412BE114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Double-label</a:t>
            </a:r>
            <a:r>
              <a:rPr lang="en-US" dirty="0"/>
              <a:t>: by looking at some paintings, it’s difficult to say which type they belong to.</a:t>
            </a:r>
            <a:endParaRPr lang="it-IT" dirty="0"/>
          </a:p>
        </p:txBody>
      </p:sp>
      <p:pic>
        <p:nvPicPr>
          <p:cNvPr id="5" name="Picture 4" descr="A person wearing a costume&#10;&#10;Description automatically generated">
            <a:extLst>
              <a:ext uri="{FF2B5EF4-FFF2-40B4-BE49-F238E27FC236}">
                <a16:creationId xmlns:a16="http://schemas.microsoft.com/office/drawing/2014/main" id="{22FCDCA1-2A5B-4D92-A08B-107EF1311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02" y="3045939"/>
            <a:ext cx="2590800" cy="3023616"/>
          </a:xfrm>
          <a:prstGeom prst="rect">
            <a:avLst/>
          </a:prstGeom>
        </p:spPr>
      </p:pic>
      <p:pic>
        <p:nvPicPr>
          <p:cNvPr id="7" name="Picture 6" descr="A picture containing bird, tree, water, sitting&#10;&#10;Description automatically generated">
            <a:extLst>
              <a:ext uri="{FF2B5EF4-FFF2-40B4-BE49-F238E27FC236}">
                <a16:creationId xmlns:a16="http://schemas.microsoft.com/office/drawing/2014/main" id="{7456E045-2BED-4174-A463-4540570F2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08" y="3045939"/>
            <a:ext cx="4497355" cy="3026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0BEFC7-E4F3-4B1E-83A5-2542FBBDDC3F}"/>
              </a:ext>
            </a:extLst>
          </p:cNvPr>
          <p:cNvSpPr txBox="1"/>
          <p:nvPr/>
        </p:nvSpPr>
        <p:spPr>
          <a:xfrm>
            <a:off x="2012302" y="6176963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Portrait or still-life?</a:t>
            </a:r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78306-E9D2-4AEF-BE46-CF23CB7ABAF9}"/>
              </a:ext>
            </a:extLst>
          </p:cNvPr>
          <p:cNvSpPr txBox="1"/>
          <p:nvPr/>
        </p:nvSpPr>
        <p:spPr>
          <a:xfrm>
            <a:off x="6096000" y="6176963"/>
            <a:ext cx="3075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Mythological or religious?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937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ECD65-AEFF-46CE-85B7-1E3A3EE0E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AF8C4-37B9-4B44-AF45-C9945ABA0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704" y="1825625"/>
            <a:ext cx="4835101" cy="1325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Context</a:t>
            </a:r>
            <a:r>
              <a:rPr lang="en-US" dirty="0"/>
              <a:t>: how does the model possibly know this is not any angel but Cupid himself?</a:t>
            </a:r>
            <a:endParaRPr lang="it-IT" dirty="0"/>
          </a:p>
        </p:txBody>
      </p:sp>
      <p:pic>
        <p:nvPicPr>
          <p:cNvPr id="7" name="Picture 6" descr="A picture containing person, water, young, elephant&#10;&#10;Description automatically generated">
            <a:extLst>
              <a:ext uri="{FF2B5EF4-FFF2-40B4-BE49-F238E27FC236}">
                <a16:creationId xmlns:a16="http://schemas.microsoft.com/office/drawing/2014/main" id="{56EE06DA-0BAA-4FB5-B0BE-8E7EB2D6C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196" y="681037"/>
            <a:ext cx="4924604" cy="48544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0113C6-CA46-4B3E-8394-F0EB23F013D1}"/>
              </a:ext>
            </a:extLst>
          </p:cNvPr>
          <p:cNvSpPr txBox="1"/>
          <p:nvPr/>
        </p:nvSpPr>
        <p:spPr>
          <a:xfrm>
            <a:off x="6429196" y="5666767"/>
            <a:ext cx="483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“Cupid and Psyche”, </a:t>
            </a:r>
            <a:r>
              <a:rPr lang="en-US" dirty="0"/>
              <a:t>Sir Anthony van Dyck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3894489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C33EB92-7890-4C42-AFA0-91DF1350C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438" y="0"/>
            <a:ext cx="6969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867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3F55-6E57-4A8F-982D-6DA1E648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CA4CF-B56C-4BFE-AF89-64825B670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r>
              <a:rPr lang="en-US" dirty="0"/>
              <a:t>Fetching Data</a:t>
            </a:r>
          </a:p>
          <a:p>
            <a:r>
              <a:rPr lang="en-US" dirty="0"/>
              <a:t>The Convolutional Neural Network Model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Obstacles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63168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171E09-2426-47CC-9AD4-1681BAB22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69" y="1429033"/>
            <a:ext cx="10126414" cy="3999933"/>
          </a:xfrm>
          <a:prstGeom prst="rect">
            <a:avLst/>
          </a:prstGeom>
          <a:ln w="190500" cap="flat" cmpd="thinThick">
            <a:solidFill>
              <a:srgbClr val="FFFFFF"/>
            </a:solidFill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531742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DE1C96-F264-495F-806A-08C3B0584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0C88FB-7BBD-49AE-9513-B6D2EB993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Thanks for your time!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54558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F225-1B7E-4681-86DA-2BA5FE2BC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Objective</a:t>
            </a:r>
            <a:endParaRPr lang="it-IT">
              <a:solidFill>
                <a:schemeClr val="tx1"/>
              </a:solidFill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08799F44-9994-48A2-91FC-0A18E17C42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370095"/>
              </p:ext>
            </p:extLst>
          </p:nvPr>
        </p:nvGraphicFramePr>
        <p:xfrm>
          <a:off x="979488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9693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28E29286-194D-4F1E-B648-71443EBF5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38" y="503837"/>
            <a:ext cx="2654671" cy="2249833"/>
          </a:xfrm>
          <a:prstGeom prst="rect">
            <a:avLst/>
          </a:prstGeom>
        </p:spPr>
      </p:pic>
      <p:pic>
        <p:nvPicPr>
          <p:cNvPr id="5" name="Picture 4" descr="A canyon with a building in the background&#10;&#10;Description automatically generated">
            <a:extLst>
              <a:ext uri="{FF2B5EF4-FFF2-40B4-BE49-F238E27FC236}">
                <a16:creationId xmlns:a16="http://schemas.microsoft.com/office/drawing/2014/main" id="{0090D969-A6BA-4375-B3E7-DC5C914CC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114" y="507864"/>
            <a:ext cx="3200677" cy="2249833"/>
          </a:xfrm>
          <a:prstGeom prst="rect">
            <a:avLst/>
          </a:prstGeom>
        </p:spPr>
      </p:pic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8E7F6EC8-9104-4B5B-AA4D-87215106E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96" y="503836"/>
            <a:ext cx="2904876" cy="2249832"/>
          </a:xfrm>
          <a:prstGeom prst="rect">
            <a:avLst/>
          </a:prstGeom>
        </p:spPr>
      </p:pic>
      <p:pic>
        <p:nvPicPr>
          <p:cNvPr id="7" name="Picture 6" descr="A person wearing a hat&#10;&#10;Description automatically generated">
            <a:extLst>
              <a:ext uri="{FF2B5EF4-FFF2-40B4-BE49-F238E27FC236}">
                <a16:creationId xmlns:a16="http://schemas.microsoft.com/office/drawing/2014/main" id="{D39959A6-1B12-4AA1-9FA6-CB1F77C36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743" y="3168941"/>
            <a:ext cx="2194130" cy="2973075"/>
          </a:xfrm>
          <a:prstGeom prst="rect">
            <a:avLst/>
          </a:prstGeom>
        </p:spPr>
      </p:pic>
      <p:pic>
        <p:nvPicPr>
          <p:cNvPr id="8" name="Picture 7" descr="A picture containing building, photo, many, person&#10;&#10;Description automatically generated">
            <a:extLst>
              <a:ext uri="{FF2B5EF4-FFF2-40B4-BE49-F238E27FC236}">
                <a16:creationId xmlns:a16="http://schemas.microsoft.com/office/drawing/2014/main" id="{7419040D-C874-4CCF-815D-4DDC04119C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838" y="3168941"/>
            <a:ext cx="2006825" cy="2973075"/>
          </a:xfrm>
          <a:prstGeom prst="rect">
            <a:avLst/>
          </a:prstGeom>
        </p:spPr>
      </p:pic>
      <p:pic>
        <p:nvPicPr>
          <p:cNvPr id="9" name="Picture 8" descr="A vase filled with flowers sitting on a table&#10;&#10;Description automatically generated">
            <a:extLst>
              <a:ext uri="{FF2B5EF4-FFF2-40B4-BE49-F238E27FC236}">
                <a16:creationId xmlns:a16="http://schemas.microsoft.com/office/drawing/2014/main" id="{93E0FB96-1EEC-4FCE-9876-8A630FB36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156" y="3168941"/>
            <a:ext cx="2319270" cy="29759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ED0CDE-CD59-4A3B-87C8-D9DB154D94BD}"/>
              </a:ext>
            </a:extLst>
          </p:cNvPr>
          <p:cNvSpPr txBox="1"/>
          <p:nvPr/>
        </p:nvSpPr>
        <p:spPr>
          <a:xfrm>
            <a:off x="1000950" y="2645721"/>
            <a:ext cx="2817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Gabriola" panose="04040605051002020D02" pitchFamily="82" charset="0"/>
              </a:rPr>
              <a:t>Genre</a:t>
            </a:r>
            <a:endParaRPr lang="it-IT" sz="2800" b="1" dirty="0">
              <a:latin typeface="Gabriola" panose="04040605051002020D02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A9F95-75A9-411B-BEF5-99C1A484BA72}"/>
              </a:ext>
            </a:extLst>
          </p:cNvPr>
          <p:cNvSpPr txBox="1"/>
          <p:nvPr/>
        </p:nvSpPr>
        <p:spPr>
          <a:xfrm>
            <a:off x="4513529" y="2650461"/>
            <a:ext cx="2817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Gabriola" panose="04040605051002020D02" pitchFamily="82" charset="0"/>
              </a:rPr>
              <a:t>Landscape</a:t>
            </a:r>
            <a:endParaRPr lang="it-IT" sz="2800" b="1" dirty="0">
              <a:latin typeface="Gabriola" panose="04040605051002020D02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1EA9E7-11ED-4795-BB04-3CC282FA40AD}"/>
              </a:ext>
            </a:extLst>
          </p:cNvPr>
          <p:cNvSpPr txBox="1"/>
          <p:nvPr/>
        </p:nvSpPr>
        <p:spPr>
          <a:xfrm>
            <a:off x="8252964" y="2645721"/>
            <a:ext cx="2817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Gabriola" panose="04040605051002020D02" pitchFamily="82" charset="0"/>
              </a:rPr>
              <a:t>Mythological</a:t>
            </a:r>
            <a:endParaRPr lang="it-IT" sz="2800" b="1" dirty="0">
              <a:latin typeface="Gabriola" panose="04040605051002020D02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B9D24-A1EC-4567-929B-8381FF04AC37}"/>
              </a:ext>
            </a:extLst>
          </p:cNvPr>
          <p:cNvSpPr txBox="1"/>
          <p:nvPr/>
        </p:nvSpPr>
        <p:spPr>
          <a:xfrm>
            <a:off x="919364" y="6034067"/>
            <a:ext cx="2817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Gabriola" panose="04040605051002020D02" pitchFamily="82" charset="0"/>
              </a:rPr>
              <a:t>Religious</a:t>
            </a:r>
            <a:endParaRPr lang="it-IT" sz="2800" b="1" dirty="0">
              <a:latin typeface="Gabriola" panose="04040605051002020D02" pitchFamily="8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CECEC6-5177-46F7-BF2D-3CBA2234552C}"/>
              </a:ext>
            </a:extLst>
          </p:cNvPr>
          <p:cNvSpPr txBox="1"/>
          <p:nvPr/>
        </p:nvSpPr>
        <p:spPr>
          <a:xfrm>
            <a:off x="4550868" y="6032931"/>
            <a:ext cx="2817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Gabriola" panose="04040605051002020D02" pitchFamily="82" charset="0"/>
              </a:rPr>
              <a:t>Still-life</a:t>
            </a:r>
            <a:endParaRPr lang="it-IT" sz="2800" b="1" dirty="0">
              <a:latin typeface="Gabriola" panose="04040605051002020D02" pitchFamily="8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EDF4BB-1DEF-41A5-AAF5-679EB377C7A9}"/>
              </a:ext>
            </a:extLst>
          </p:cNvPr>
          <p:cNvSpPr txBox="1"/>
          <p:nvPr/>
        </p:nvSpPr>
        <p:spPr>
          <a:xfrm>
            <a:off x="8350074" y="6029128"/>
            <a:ext cx="2817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Gabriola" panose="04040605051002020D02" pitchFamily="82" charset="0"/>
              </a:rPr>
              <a:t>Portrait</a:t>
            </a:r>
            <a:endParaRPr lang="it-IT" sz="2800" b="1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439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4A079BE1-ED93-4445-AD4A-0D6710970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1998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3F6C79BF-A4E0-4CC8-952B-C736485CA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7"/>
            <a:ext cx="12192000" cy="2285999"/>
          </a:xfrm>
          <a:prstGeom prst="rect">
            <a:avLst/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C4177-3CA8-494C-A9DD-85CF85AE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4824690"/>
            <a:ext cx="3724138" cy="1395140"/>
          </a:xfrm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Fetching Data</a:t>
            </a:r>
            <a:endParaRPr lang="it-IT" sz="32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68D99-BBEE-4A4D-8EC9-7A514151E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" y="643467"/>
            <a:ext cx="10281175" cy="35984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9DFA0-4093-4A6A-80AC-4D49D7E13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4824689"/>
            <a:ext cx="6894237" cy="142550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The images were obtained by web-scraping the Web Gallery of Art website., ending up with a database of around 31,000 pictures!</a:t>
            </a:r>
            <a:endParaRPr lang="it-IT" sz="160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09464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D4E11C7-7BD5-4045-AC27-3F529BEC7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07D84-7FA7-4001-81B9-824B0FE9C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786"/>
            <a:ext cx="3473851" cy="4626428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4000">
                <a:solidFill>
                  <a:schemeClr val="tx1">
                    <a:lumMod val="95000"/>
                  </a:schemeClr>
                </a:solidFill>
              </a:rPr>
              <a:t>Convolutional Neural Network (CNN)</a:t>
            </a:r>
            <a:endParaRPr lang="it-IT" sz="4000">
              <a:solidFill>
                <a:schemeClr val="tx1">
                  <a:lumMod val="95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32907"/>
            <a:ext cx="0" cy="2792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6C8B7-6D7E-4D12-A53D-A88E63C75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543" y="1115786"/>
            <a:ext cx="5713790" cy="462642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tx1">
                    <a:lumMod val="95000"/>
                  </a:schemeClr>
                </a:solidFill>
              </a:rPr>
              <a:t>CNNs are one of the most powerful techniques for Image Recognition problems, and Keras revealed itself as a very efficient library that allowed me to quickly develop a model built on layers, as well as managing image resizing and data normalization.</a:t>
            </a:r>
            <a:endParaRPr lang="it-IT" sz="200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882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C654-B0CC-40C5-A76F-99517A7AF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Process</a:t>
            </a:r>
            <a:endParaRPr lang="it-IT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C746E64-CEE4-4CA5-B307-E16348632D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1238622"/>
              </p:ext>
            </p:extLst>
          </p:nvPr>
        </p:nvGraphicFramePr>
        <p:xfrm>
          <a:off x="511175" y="1690688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DA96727B-199B-42E4-873C-2028EDB4EEA4}"/>
              </a:ext>
            </a:extLst>
          </p:cNvPr>
          <p:cNvSpPr/>
          <p:nvPr/>
        </p:nvSpPr>
        <p:spPr>
          <a:xfrm>
            <a:off x="10963469" y="2080727"/>
            <a:ext cx="390331" cy="337768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82671-4CF4-4DB5-BBA5-6F8B30B715A4}"/>
              </a:ext>
            </a:extLst>
          </p:cNvPr>
          <p:cNvSpPr txBox="1"/>
          <p:nvPr/>
        </p:nvSpPr>
        <p:spPr>
          <a:xfrm>
            <a:off x="11353800" y="2223083"/>
            <a:ext cx="61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P(0)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0E1402-F1D5-4490-8BEB-30D029502349}"/>
              </a:ext>
            </a:extLst>
          </p:cNvPr>
          <p:cNvSpPr txBox="1"/>
          <p:nvPr/>
        </p:nvSpPr>
        <p:spPr>
          <a:xfrm>
            <a:off x="11352401" y="3261705"/>
            <a:ext cx="61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P(2)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CBB552-7729-446F-A391-318D1F8A5865}"/>
              </a:ext>
            </a:extLst>
          </p:cNvPr>
          <p:cNvSpPr txBox="1"/>
          <p:nvPr/>
        </p:nvSpPr>
        <p:spPr>
          <a:xfrm>
            <a:off x="11352401" y="2754062"/>
            <a:ext cx="61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P(1)</a:t>
            </a:r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6363BA-8648-44E5-ABCD-31500888D48A}"/>
              </a:ext>
            </a:extLst>
          </p:cNvPr>
          <p:cNvSpPr txBox="1"/>
          <p:nvPr/>
        </p:nvSpPr>
        <p:spPr>
          <a:xfrm>
            <a:off x="11352400" y="3849560"/>
            <a:ext cx="61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P(3)</a:t>
            </a:r>
            <a:endParaRPr lang="it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13CEC3-AA86-478A-8DAC-62C2AB1EE34E}"/>
              </a:ext>
            </a:extLst>
          </p:cNvPr>
          <p:cNvSpPr txBox="1"/>
          <p:nvPr/>
        </p:nvSpPr>
        <p:spPr>
          <a:xfrm>
            <a:off x="11352400" y="4389561"/>
            <a:ext cx="61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P(4)</a:t>
            </a:r>
            <a:endParaRPr lang="it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7FFC43-9245-4112-B9EE-387999C29B1A}"/>
              </a:ext>
            </a:extLst>
          </p:cNvPr>
          <p:cNvSpPr txBox="1"/>
          <p:nvPr/>
        </p:nvSpPr>
        <p:spPr>
          <a:xfrm>
            <a:off x="11352400" y="4929562"/>
            <a:ext cx="61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P(5)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9871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GG 19 deep convolutional neural network">
            <a:extLst>
              <a:ext uri="{FF2B5EF4-FFF2-40B4-BE49-F238E27FC236}">
                <a16:creationId xmlns:a16="http://schemas.microsoft.com/office/drawing/2014/main" id="{20457934-B479-4131-8721-04329D3E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638175"/>
            <a:ext cx="9525000" cy="558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229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4D6128-1443-4159-B0C3-0519B7337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061" y="23327"/>
            <a:ext cx="7902902" cy="2231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CB5375-4282-495D-88BE-E3A16A562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901" y="2329877"/>
            <a:ext cx="7896156" cy="2198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036914-B18A-46D3-9EEF-90AB5FCBB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672" y="4632780"/>
            <a:ext cx="7936614" cy="2225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310B19-0582-4298-87E0-28346E46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93" y="2128201"/>
            <a:ext cx="2749323" cy="260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24950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354</Words>
  <Application>Microsoft Office PowerPoint</Application>
  <PresentationFormat>Widescreen</PresentationFormat>
  <Paragraphs>61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Corbel</vt:lpstr>
      <vt:lpstr>Gabriola</vt:lpstr>
      <vt:lpstr>Depth</vt:lpstr>
      <vt:lpstr>Multi-Class Image Classification With Paintings</vt:lpstr>
      <vt:lpstr>Overview</vt:lpstr>
      <vt:lpstr>Objective</vt:lpstr>
      <vt:lpstr>PowerPoint Presentation</vt:lpstr>
      <vt:lpstr>Fetching Data</vt:lpstr>
      <vt:lpstr>Convolutional Neural Network (CNN)</vt:lpstr>
      <vt:lpstr>CNN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Obstacles</vt:lpstr>
      <vt:lpstr>Obstacles</vt:lpstr>
      <vt:lpstr>Obstacles</vt:lpstr>
      <vt:lpstr>Obstacles</vt:lpstr>
      <vt:lpstr>PowerPoint Presentation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Multi-Class Image Classification With Paintings</dc:title>
  <dc:creator>Matteo Verita</dc:creator>
  <cp:lastModifiedBy>Matteo Verita</cp:lastModifiedBy>
  <cp:revision>3</cp:revision>
  <dcterms:created xsi:type="dcterms:W3CDTF">2020-07-24T14:10:44Z</dcterms:created>
  <dcterms:modified xsi:type="dcterms:W3CDTF">2020-07-24T14:13:59Z</dcterms:modified>
</cp:coreProperties>
</file>